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8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B828-7CD2-F1AA-1621-E559B3107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43D23-FA87-FA76-8680-6B6FFC50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B592-D14C-7B0D-0056-664895BC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4CB2E-FA4A-E8F1-E513-4F945FC2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C2C28-C6EC-20F2-5BFD-694570D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9BB20-6F3E-F6DD-BCAD-C8AAD7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F152E-8AFF-6C1E-D3F3-A40127C2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987F-7373-5A1E-C662-12A7FFDE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A504B-2B7C-C739-3750-25078A5D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4ABB6-2EA6-0163-20F6-D7460E9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B52D8-10CF-8C1F-3FEC-77388FE3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F9DB4-852E-FECC-EB6C-2478F387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EB790-D5D1-4D95-E624-A84D973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1090-58FB-F1D1-6C4B-97A89CB7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54C28-9890-E974-9120-BEC6EBEC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E9BE1-2288-B888-FBED-3A8FF97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8D5D5-A107-F0DA-B455-798B90C4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877FB-5008-4568-D0ED-159C02A5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36777-09AC-AC0F-2D92-211126C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24136-C404-C6F9-369C-61013CE5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1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76FC9-162B-29C1-D040-E090503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106E8-6102-F65E-488B-FEA583BBD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FC47C-7F08-5837-327D-19B1633E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0734-9614-74B7-01EE-CCD3014B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ED24E-A1B7-46CB-B4AB-26430CE9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190E-D364-6BB7-10FA-C9922BE0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8481F-5F4E-0948-58AF-D10CED97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7F6B-7A9E-9A0A-0A16-5004DCB4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AD85B-B30B-8CFD-A23F-5212874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F6BCB-1BE2-B911-EE19-C4464487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266F5-8553-7B53-E897-4754AEC0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A8E1-2E09-74AE-630B-BB21314A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6D139-9810-2ECD-4AF1-ACCAE0C3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88D7F-94B6-A5C8-2ED3-6EE8124A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5B0ED-950A-29E4-D933-0E7BA289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2A3587-C76C-3E1A-A7FC-20609B951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E996DA-C056-1F5D-1564-14017A22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274BA0-393A-D45C-2867-3851F52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9DDE3-8F1C-2163-4AD3-AFA59BF3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DD23A-4ECE-790B-537A-10A5438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D63DB-9D24-AE72-ECCB-15A36B6C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5721DB-D3F2-A2FE-940F-692EA18F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D7385-D36B-A4A0-AC58-DCDEB5F7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CF7726-F542-4732-3F66-278FB0B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AA688-BA5F-47F7-B777-26877881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098AB-356B-C452-A872-DC32D62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50224-5A5B-5B79-E6B8-B5AEA6A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54895-4486-9823-650A-DFEB81C1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2920B-C10E-1104-DC87-52316EDF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C2B5F-7DC3-313A-9D35-74837E40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20B24-077B-8094-AD2F-9B62A1C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68CD8-4F37-D3AE-29AC-B93B4F76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914D-959A-5439-2F22-A703BBA4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4A251-29C2-9845-E7A0-D5BCA2BB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C2808-37A5-647D-3254-29D08E95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86DEE-A77C-675E-CA31-46055863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BBCB6-E0D1-E5FB-B3F6-DD73DE0E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744CC-DAB6-7509-284B-68D38EA6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C1F46-A447-DFEF-DEC8-A4136E1F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4F299-9945-0F04-D6BB-EA3FA965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D047-66CD-1DB1-E620-64D994473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0A22-A1EB-4DB2-8517-E2869D46504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F7956-9DEE-0F9A-0229-8813AF63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43BF4-2995-187B-3774-B7F1BD25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A82F-A831-4A4C-BBC0-C3ACA7F6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91AF-30AA-DC08-9232-D9720A49C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E4G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59350-C6E8-8074-1A34-8F5643C0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28134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0F5D-E60D-94FB-BBB3-65099013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60" y="196405"/>
            <a:ext cx="6708212" cy="6035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题目分析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D59C3B-BB74-E92B-0BE8-7BBBA1FC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44" y="799909"/>
            <a:ext cx="8297337" cy="5701131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D999B8-D2A0-EE3F-2880-90F0F075DADB}"/>
              </a:ext>
            </a:extLst>
          </p:cNvPr>
          <p:cNvCxnSpPr/>
          <p:nvPr/>
        </p:nvCxnSpPr>
        <p:spPr>
          <a:xfrm>
            <a:off x="2103120" y="3968496"/>
            <a:ext cx="336499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1CED5A-5DE6-4C2D-F623-33E0EA5A225D}"/>
              </a:ext>
            </a:extLst>
          </p:cNvPr>
          <p:cNvCxnSpPr/>
          <p:nvPr/>
        </p:nvCxnSpPr>
        <p:spPr>
          <a:xfrm flipV="1">
            <a:off x="5266944" y="3657600"/>
            <a:ext cx="2093976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C81D50E-12D1-28AB-A952-8D197524D527}"/>
              </a:ext>
            </a:extLst>
          </p:cNvPr>
          <p:cNvSpPr txBox="1"/>
          <p:nvPr/>
        </p:nvSpPr>
        <p:spPr>
          <a:xfrm>
            <a:off x="7360920" y="3472933"/>
            <a:ext cx="416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比较小，</a:t>
            </a:r>
            <a:r>
              <a:rPr lang="en-US" altLang="zh-CN" dirty="0"/>
              <a:t>q</a:t>
            </a:r>
            <a:r>
              <a:rPr lang="zh-CN" altLang="en-US" dirty="0"/>
              <a:t>比较大</a:t>
            </a:r>
            <a:endParaRPr lang="en-US" altLang="zh-CN" dirty="0"/>
          </a:p>
          <a:p>
            <a:r>
              <a:rPr lang="zh-CN" altLang="en-US" dirty="0"/>
              <a:t>由此可知，我们要先求出所有的</a:t>
            </a:r>
            <a:r>
              <a:rPr lang="en-US" altLang="zh-CN" dirty="0"/>
              <a:t>f[k][s][t]</a:t>
            </a:r>
          </a:p>
          <a:p>
            <a:r>
              <a:rPr lang="zh-CN" altLang="en-US" dirty="0"/>
              <a:t>再进行输出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B076A3-39B7-34B3-0834-D27969F9B4E2}"/>
              </a:ext>
            </a:extLst>
          </p:cNvPr>
          <p:cNvCxnSpPr/>
          <p:nvPr/>
        </p:nvCxnSpPr>
        <p:spPr>
          <a:xfrm flipV="1">
            <a:off x="6867144" y="1865376"/>
            <a:ext cx="493776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D30C7F-B91D-5883-5776-05A26C7E44E7}"/>
              </a:ext>
            </a:extLst>
          </p:cNvPr>
          <p:cNvSpPr txBox="1"/>
          <p:nvPr/>
        </p:nvSpPr>
        <p:spPr>
          <a:xfrm>
            <a:off x="6666331" y="1316204"/>
            <a:ext cx="465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可以设</a:t>
            </a:r>
            <a:r>
              <a:rPr lang="en-US" altLang="zh-CN" dirty="0"/>
              <a:t>f[k][s][t]</a:t>
            </a:r>
            <a:r>
              <a:rPr lang="zh-CN" altLang="en-US" dirty="0"/>
              <a:t>，表示从点</a:t>
            </a:r>
            <a:r>
              <a:rPr lang="en-US" altLang="zh-CN" dirty="0"/>
              <a:t>s</a:t>
            </a:r>
            <a:r>
              <a:rPr lang="zh-CN" altLang="en-US" dirty="0"/>
              <a:t>到点</a:t>
            </a:r>
            <a:r>
              <a:rPr lang="en-US" altLang="zh-CN" dirty="0"/>
              <a:t>t</a:t>
            </a:r>
            <a:r>
              <a:rPr lang="zh-CN" altLang="en-US" dirty="0"/>
              <a:t>不超过</a:t>
            </a:r>
            <a:r>
              <a:rPr lang="en-US" altLang="zh-CN" dirty="0"/>
              <a:t>k</a:t>
            </a:r>
            <a:r>
              <a:rPr lang="zh-CN" altLang="en-US" dirty="0"/>
              <a:t>条边的最短路径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5038AD-BFC2-7F3E-276B-D3DA61559951}"/>
              </a:ext>
            </a:extLst>
          </p:cNvPr>
          <p:cNvCxnSpPr>
            <a:cxnSpLocks/>
          </p:cNvCxnSpPr>
          <p:nvPr/>
        </p:nvCxnSpPr>
        <p:spPr>
          <a:xfrm>
            <a:off x="2459736" y="4297680"/>
            <a:ext cx="266090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AAB072-474D-10BF-9A9E-2853B320FAD3}"/>
              </a:ext>
            </a:extLst>
          </p:cNvPr>
          <p:cNvCxnSpPr>
            <a:cxnSpLocks/>
          </p:cNvCxnSpPr>
          <p:nvPr/>
        </p:nvCxnSpPr>
        <p:spPr>
          <a:xfrm>
            <a:off x="5129784" y="4325112"/>
            <a:ext cx="1536547" cy="66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092EF5-13B0-50CE-CC5F-9C5FC97FDA3B}"/>
              </a:ext>
            </a:extLst>
          </p:cNvPr>
          <p:cNvSpPr txBox="1"/>
          <p:nvPr/>
        </p:nvSpPr>
        <p:spPr>
          <a:xfrm>
            <a:off x="4983480" y="5030028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可知</a:t>
            </a:r>
            <a:r>
              <a:rPr lang="en-US" altLang="zh-CN" dirty="0"/>
              <a:t>f[k][s][t]</a:t>
            </a:r>
            <a:r>
              <a:rPr lang="zh-CN" altLang="en-US" dirty="0"/>
              <a:t>的最大值为</a:t>
            </a:r>
            <a:r>
              <a:rPr lang="en-US" altLang="zh-CN" dirty="0"/>
              <a:t>n*w=10^11</a:t>
            </a:r>
            <a:r>
              <a:rPr lang="zh-CN" altLang="en-US" dirty="0"/>
              <a:t>，需要用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AE67F-57AF-04C6-C003-421FB18C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746633"/>
            <a:ext cx="10515600" cy="4351338"/>
          </a:xfrm>
        </p:spPr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f[k][s][t]</a:t>
            </a:r>
            <a:r>
              <a:rPr lang="zh-CN" altLang="en-US" dirty="0"/>
              <a:t>之间有很强的关联，想到可以用三维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由于最短路径不可能有环路，所以</a:t>
            </a:r>
            <a:r>
              <a:rPr lang="en-US" altLang="zh-CN" dirty="0"/>
              <a:t>k&lt;=n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09B64E-7E58-9F23-79F6-E94FEC6C8F73}"/>
              </a:ext>
            </a:extLst>
          </p:cNvPr>
          <p:cNvSpPr txBox="1"/>
          <p:nvPr/>
        </p:nvSpPr>
        <p:spPr>
          <a:xfrm>
            <a:off x="1170432" y="2048256"/>
            <a:ext cx="80057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得到状态转移方程：</a:t>
            </a:r>
            <a:endParaRPr lang="en-US" altLang="zh-CN" sz="2800" dirty="0"/>
          </a:p>
          <a:p>
            <a:r>
              <a:rPr lang="en-US" altLang="zh-CN" sz="2800" dirty="0"/>
              <a:t>f[t + 1][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 = min(f[t][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][k] + f[1][k][j]);   1&lt;=k&lt;=n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表示从</a:t>
            </a:r>
            <a:r>
              <a:rPr lang="en-US" altLang="zh-CN" sz="2800" dirty="0"/>
              <a:t>k</a:t>
            </a:r>
            <a:r>
              <a:rPr lang="zh-CN" altLang="en-US" sz="2800" dirty="0"/>
              <a:t>点一步到</a:t>
            </a:r>
            <a:r>
              <a:rPr lang="en-US" altLang="zh-CN" sz="2800" dirty="0"/>
              <a:t>j</a:t>
            </a:r>
          </a:p>
          <a:p>
            <a:r>
              <a:rPr lang="zh-CN" altLang="en-US" sz="2800" dirty="0"/>
              <a:t>特别的，当</a:t>
            </a:r>
            <a:r>
              <a:rPr lang="en-US" altLang="zh-CN" sz="2800" dirty="0"/>
              <a:t>k=j</a:t>
            </a:r>
            <a:r>
              <a:rPr lang="zh-CN" altLang="en-US" sz="2800" dirty="0"/>
              <a:t>时，</a:t>
            </a:r>
            <a:r>
              <a:rPr lang="en-US" altLang="zh-CN" sz="2800" dirty="0"/>
              <a:t>f[1][j][j]=0</a:t>
            </a:r>
            <a:r>
              <a:rPr lang="zh-CN" altLang="en-US" sz="2800" dirty="0"/>
              <a:t>，表示在</a:t>
            </a:r>
            <a:r>
              <a:rPr lang="en-US" altLang="zh-CN" sz="2800" dirty="0"/>
              <a:t>j</a:t>
            </a:r>
            <a:r>
              <a:rPr lang="zh-CN" altLang="en-US" sz="2800" dirty="0"/>
              <a:t>点没有移动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20A9EB-BCF5-6082-8380-403FE02F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26" y="4464637"/>
            <a:ext cx="8179220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211730-9116-3CDF-CD86-FE8CABC03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571" y="2660600"/>
            <a:ext cx="4819898" cy="31751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5536BE-728B-BDE4-BAF2-C122E784A0FB}"/>
              </a:ext>
            </a:extLst>
          </p:cNvPr>
          <p:cNvSpPr txBox="1"/>
          <p:nvPr/>
        </p:nvSpPr>
        <p:spPr>
          <a:xfrm>
            <a:off x="914400" y="237407"/>
            <a:ext cx="46794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前期准备：</a:t>
            </a:r>
            <a:endParaRPr lang="en-US" altLang="zh-CN" sz="2400" dirty="0"/>
          </a:p>
          <a:p>
            <a:r>
              <a:rPr lang="en-US" altLang="zh-CN" sz="2400" dirty="0"/>
              <a:t>#define </a:t>
            </a:r>
            <a:r>
              <a:rPr lang="en-US" altLang="zh-CN" sz="2400" dirty="0" err="1"/>
              <a:t>oo</a:t>
            </a:r>
            <a:r>
              <a:rPr lang="en-US" altLang="zh-CN" sz="2400" dirty="0"/>
              <a:t> 1e18</a:t>
            </a:r>
            <a:r>
              <a:rPr lang="zh-CN" altLang="en-US" sz="2400" dirty="0"/>
              <a:t>表示没有接通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/>
              <a:t>f[k][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都初始化为</a:t>
            </a:r>
            <a:r>
              <a:rPr lang="en-US" altLang="zh-CN" sz="2400" dirty="0" err="1"/>
              <a:t>oo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/>
              <a:t>f[k][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赋值为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，表示没有动</a:t>
            </a:r>
            <a:endParaRPr lang="en-US" altLang="zh-CN" sz="2400" dirty="0"/>
          </a:p>
          <a:p>
            <a:r>
              <a:rPr lang="zh-CN" altLang="en-US" sz="2400" dirty="0"/>
              <a:t>输入</a:t>
            </a:r>
            <a:r>
              <a:rPr lang="en-US" altLang="zh-CN" sz="2400" dirty="0"/>
              <a:t>f[1][u][v]</a:t>
            </a:r>
            <a:r>
              <a:rPr lang="zh-CN" altLang="en-US" sz="2400" dirty="0"/>
              <a:t>表示可以一步从</a:t>
            </a:r>
            <a:r>
              <a:rPr lang="en-US" altLang="zh-CN" sz="2400" dirty="0"/>
              <a:t>u</a:t>
            </a:r>
            <a:r>
              <a:rPr lang="zh-CN" altLang="en-US" sz="2400" dirty="0"/>
              <a:t>到</a:t>
            </a:r>
            <a:r>
              <a:rPr lang="en-US" altLang="zh-CN" sz="2400" dirty="0"/>
              <a:t>v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E46ACE-44AB-47D8-84BA-CA550A88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29" y="2660600"/>
            <a:ext cx="3587934" cy="23305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C16F8A-C652-EF1A-645D-75554D264C29}"/>
              </a:ext>
            </a:extLst>
          </p:cNvPr>
          <p:cNvSpPr txBox="1"/>
          <p:nvPr/>
        </p:nvSpPr>
        <p:spPr>
          <a:xfrm>
            <a:off x="6096000" y="786384"/>
            <a:ext cx="564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k&gt;n</a:t>
            </a:r>
            <a:r>
              <a:rPr lang="zh-CN" altLang="en-US" sz="2400" dirty="0"/>
              <a:t>时，将其变为</a:t>
            </a:r>
            <a:r>
              <a:rPr lang="en-US" altLang="zh-CN" sz="2400" dirty="0"/>
              <a:t>n</a:t>
            </a:r>
          </a:p>
          <a:p>
            <a:r>
              <a:rPr lang="en-US" altLang="zh-CN" sz="2400" dirty="0"/>
              <a:t>f[k][s][t]==</a:t>
            </a:r>
            <a:r>
              <a:rPr lang="en-US" altLang="zh-CN" sz="2400" dirty="0" err="1"/>
              <a:t>oo</a:t>
            </a:r>
            <a:r>
              <a:rPr lang="zh-CN" altLang="en-US" sz="2400" dirty="0"/>
              <a:t>时，代表没有通路，输出</a:t>
            </a:r>
            <a:r>
              <a:rPr lang="en-US" altLang="zh-CN" sz="2400" dirty="0"/>
              <a:t>-1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409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6198-3969-CFFD-187F-72E19C44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232" y="21847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65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E4G讲解</vt:lpstr>
      <vt:lpstr>题目分析</vt:lpstr>
      <vt:lpstr>PowerPoint 演示文稿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E4G讲解</dc:title>
  <dc:creator>铃薯 马</dc:creator>
  <cp:lastModifiedBy>铃薯 马</cp:lastModifiedBy>
  <cp:revision>1</cp:revision>
  <dcterms:created xsi:type="dcterms:W3CDTF">2023-11-20T10:37:14Z</dcterms:created>
  <dcterms:modified xsi:type="dcterms:W3CDTF">2023-11-20T11:44:19Z</dcterms:modified>
</cp:coreProperties>
</file>