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E4-H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09550"/>
            <a:ext cx="9305925" cy="6463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解题思路：二分法+SPFA判断负环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6340" y="1313815"/>
            <a:ext cx="6787515" cy="529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SPFA判断负环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8840" y="1313815"/>
            <a:ext cx="8879205" cy="5271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0" y="290830"/>
            <a:ext cx="4842510" cy="6276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WZkNDE1NjUzYmFjYmJiODZlNTJkNzZjZjE5YjYxN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10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155</cp:revision>
  <dcterms:created xsi:type="dcterms:W3CDTF">2019-06-19T02:08:00Z</dcterms:created>
  <dcterms:modified xsi:type="dcterms:W3CDTF">2023-11-21T03:19:44Z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276D09FE138D47FCAE9D96EC430FD379_11</vt:lpwstr>
  </property>
</Properties>
</file>