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53494-C456-E8E2-357C-E93633A5E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 - To the Paradise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17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E990548-B794-FE78-9C9B-236419386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029" y="954567"/>
            <a:ext cx="11467942" cy="4948866"/>
          </a:xfrm>
        </p:spPr>
      </p:pic>
    </p:spTree>
    <p:extLst>
      <p:ext uri="{BB962C8B-B14F-4D97-AF65-F5344CB8AC3E}">
        <p14:creationId xmlns:p14="http://schemas.microsoft.com/office/powerpoint/2010/main" val="116167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2D2D42-E901-D44B-C80D-2344C1E6D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8" y="191385"/>
            <a:ext cx="9487772" cy="6666615"/>
          </a:xfrm>
        </p:spPr>
      </p:pic>
    </p:spTree>
    <p:extLst>
      <p:ext uri="{BB962C8B-B14F-4D97-AF65-F5344CB8AC3E}">
        <p14:creationId xmlns:p14="http://schemas.microsoft.com/office/powerpoint/2010/main" val="426344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E83611-73BB-82BA-F624-192B313C6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411" y="1449347"/>
            <a:ext cx="11486353" cy="4324131"/>
          </a:xfrm>
        </p:spPr>
      </p:pic>
    </p:spTree>
    <p:extLst>
      <p:ext uri="{BB962C8B-B14F-4D97-AF65-F5344CB8AC3E}">
        <p14:creationId xmlns:p14="http://schemas.microsoft.com/office/powerpoint/2010/main" val="344040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E314EB-F68A-B67A-C76F-AA4B7948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4" y="1078719"/>
            <a:ext cx="8941023" cy="2493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5838AB-B6FA-B9C3-C343-1B776E6E8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96" y="3196518"/>
            <a:ext cx="6138040" cy="20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9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F56DCE-691A-6A57-700C-55661490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24" y="209933"/>
            <a:ext cx="3670004" cy="64381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5A2A6A-F8DA-9823-F41C-0E9DB0BE1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227" y="209933"/>
            <a:ext cx="6704743" cy="64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95E37D9-D30F-83AA-AE13-2917466C1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71" y="633564"/>
            <a:ext cx="5044331" cy="5395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B2ADE8-AB07-2F87-8EA3-55DB0A0B6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056" y="633564"/>
            <a:ext cx="4951161" cy="45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2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宽屏</PresentationFormat>
  <Paragraphs>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主题</vt:lpstr>
      <vt:lpstr>J - To the Paradise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 - To the Paradise</dc:title>
  <dc:creator>saltyfishsss</dc:creator>
  <cp:lastModifiedBy>惟彬 云</cp:lastModifiedBy>
  <cp:revision>2</cp:revision>
  <dcterms:created xsi:type="dcterms:W3CDTF">2023-11-20T04:33:09Z</dcterms:created>
  <dcterms:modified xsi:type="dcterms:W3CDTF">2023-11-20T04:39:37Z</dcterms:modified>
</cp:coreProperties>
</file>