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70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0" autoAdjust="0"/>
    <p:restoredTop sz="94660"/>
  </p:normalViewPr>
  <p:slideViewPr>
    <p:cSldViewPr snapToGrid="0">
      <p:cViewPr>
        <p:scale>
          <a:sx n="73" d="100"/>
          <a:sy n="73" d="100"/>
        </p:scale>
        <p:origin x="15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BE6B6-3816-40B7-AAF7-75D14DAB7D54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D4D8-29B1-4728-B436-78A9A4302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4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math/poly/fft/" TargetMode="External"/><Relationship Id="rId2" Type="http://schemas.openxmlformats.org/officeDocument/2006/relationships/hyperlink" Target="https://zhuanlan.zhihu.com/p/31584464?ADUIN=136534935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E5-A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F48A1FE-075B-E052-E557-34E648D1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8" y="1194394"/>
            <a:ext cx="5616454" cy="514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08A56E-3778-A9B2-2787-8B0608AB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674" y="1153755"/>
            <a:ext cx="5682948" cy="22752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E57BF-C8A7-1948-677E-4E418033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674" y="3429001"/>
            <a:ext cx="3477015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48A230-0057-8A04-CF87-A65DA08E4A75}"/>
              </a:ext>
            </a:extLst>
          </p:cNvPr>
          <p:cNvSpPr txBox="1"/>
          <p:nvPr/>
        </p:nvSpPr>
        <p:spPr>
          <a:xfrm>
            <a:off x="383908" y="1211491"/>
            <a:ext cx="11051172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如果你非常了解快速傅里叶变换（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），那么你很容易就能发现这道题和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DFT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非常类似。如需要算出每一个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只需要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nlogn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的时间复杂度，如需算出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只需要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的时间复杂度遍历一下所有的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（注：这里面的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与题干中的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那么这道题就很好做了！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47023F-CE39-D16A-2BB6-37F8282CB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25788"/>
              </p:ext>
            </p:extLst>
          </p:nvPr>
        </p:nvGraphicFramePr>
        <p:xfrm>
          <a:off x="558800" y="3001270"/>
          <a:ext cx="10521952" cy="2929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36729446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608029449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1905263829"/>
                    </a:ext>
                  </a:extLst>
                </a:gridCol>
                <a:gridCol w="3390902">
                  <a:extLst>
                    <a:ext uri="{9D8B030D-6E8A-4147-A177-3AD203B41FA5}">
                      <a16:colId xmlns:a16="http://schemas.microsoft.com/office/drawing/2014/main" val="3299485759"/>
                    </a:ext>
                  </a:extLst>
                </a:gridCol>
              </a:tblGrid>
              <a:tr h="73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学习资料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31491"/>
                  </a:ext>
                </a:extLst>
              </a:tr>
              <a:tr h="73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课程组</a:t>
                      </a:r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移步课程群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讲解细致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缺少板子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纯英文（这也许不一定是缺点）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99006"/>
                  </a:ext>
                </a:extLst>
              </a:tr>
              <a:tr h="732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一篇博客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linkClick r:id="rId2"/>
                        </a:rPr>
                        <a:t>点这里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讲解细致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讲解没使用线性代数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板子不一定正确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63747"/>
                  </a:ext>
                </a:extLst>
              </a:tr>
              <a:tr h="732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OI Wiki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linkClick r:id="rId3"/>
                        </a:rPr>
                        <a:t>点这里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板子很不错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讲解的不够细致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可能不适合初学者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7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ED152D-9417-32DE-0EDD-200FC9601555}"/>
              </a:ext>
            </a:extLst>
          </p:cNvPr>
          <p:cNvSpPr txBox="1">
            <a:spLocks/>
          </p:cNvSpPr>
          <p:nvPr/>
        </p:nvSpPr>
        <p:spPr>
          <a:xfrm>
            <a:off x="-3285326" y="-16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CC8E0E-7EB6-9A17-0A25-F506406B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3" y="1025434"/>
            <a:ext cx="5819930" cy="56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162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Consolas</vt:lpstr>
      <vt:lpstr>Segoe UI</vt:lpstr>
      <vt:lpstr>Times New Roman</vt:lpstr>
      <vt:lpstr>Office 主题​​</vt:lpstr>
      <vt:lpstr>E5-A题讲解</vt:lpstr>
      <vt:lpstr>题目回顾</vt:lpstr>
      <vt:lpstr>PowerPoint 演示文稿</vt:lpstr>
      <vt:lpstr>PowerPoint 演示文稿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12</cp:revision>
  <dcterms:created xsi:type="dcterms:W3CDTF">2023-10-08T03:14:25Z</dcterms:created>
  <dcterms:modified xsi:type="dcterms:W3CDTF">2023-12-05T08:48:04Z</dcterms:modified>
</cp:coreProperties>
</file>