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2C7B-7F06-CE55-590B-D003630BA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4214C-87ED-BF5A-EFC4-44CD22728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C576-7E09-65E6-E44D-E97E7456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E7E9E-1237-B02B-E390-980D9923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8D91D-C1B8-5EF0-1C06-7E2FD08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78133-3868-E399-6B3C-5770C3DE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30EE7-D209-42A1-2653-79EC2769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02CE-8E10-FD12-807F-78DC5379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8AA86-D390-28E2-000A-AC8C1206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5E49F-0C1C-0739-0B60-0642074B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8C4B4F-344E-5254-5EAC-0CF616C5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8EE9C-5D86-003E-0222-8E16BD1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24468-E173-B08F-9EC3-6DF16B4C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70B86-DE1A-0884-B102-C2C9EFB3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1BF41-38C3-1480-1E0C-B096EEEB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222A-8258-07B9-89EF-FFDFA2D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81F5D-0F90-0302-F010-8993CA08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6B7AB-44A5-FCCD-18A5-6B55E06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FAB8D-6AD0-5333-CFB9-923B96E4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5819-6B7B-B079-FFF9-020D6F3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CB15-2A14-206E-0956-24C83D7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DD187-0774-5801-664C-2DD7DACA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E83-CE6A-573D-9400-F8FADFCC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8E4F3-B4F8-CDAE-0BB3-BEB3B407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1881E-E4A6-68A0-AB95-F9782604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9F7B-9363-F313-08AB-8D4E0223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C6CB2-014F-7040-E2F4-970A6E6BB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2AA3A-F97B-8710-8446-77E7FFF7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8AF54-A86E-9A8D-1C18-90B2383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E9A23-C871-BE2E-5E4E-17314AD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26E77-83E3-0B4E-BD4D-5EDE76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6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7F860-5DA8-CCB8-4E39-A9E82E16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3382FE-E433-C8FD-0ED3-2CE1EA45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E29E7-6ACD-9994-A362-6EB3D6C4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A5A25-2AA1-64B7-3A62-C41D19D45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A3980E-1198-A238-631C-1E68AFB0D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C7F9D4-81EF-2D9D-A338-1614146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7F83F-033F-E6D1-4D04-26013D66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FA50F-FFA2-EB58-82FB-02FF0D43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6F1F7-2EDA-C7E0-0D52-B56C1E66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7DC527-4A4A-04BA-FFB2-90725B16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0D9A7-581E-121E-3DF8-F16F9F60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E0778-2FFC-4189-198D-45E273D3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1183F-2261-A389-132C-2FC2937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6F3D29-56ED-5B20-6ECC-B90084B0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0390D-3FC5-05FE-9AF2-8D11E4A8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AEF3-6B63-1B3D-11C5-D526911B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236BE-F5D4-6CF2-3539-5B2E1EA8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62FE5-B734-B81B-968D-EF95F461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3BF99-408A-4A75-AA11-13FFAE9A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5642D-BE3C-C61C-E663-F0D40531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44094-74DE-8F59-B5C7-EF437EF9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AF787-D276-0C71-9882-E7CB6B40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524BF9-24A1-970A-E65B-93FB59DD0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21F2BB-EDBF-4B8A-5154-AEA8B544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79A66-C383-2B87-52E6-149F4300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16AD1-B8F0-A06A-47C6-F720ED6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727BF-234F-2B02-97FE-FFEDA4D4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7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CEA6A4-DB05-1871-01AD-48FC251B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79FDD-6CEA-90A2-BF80-46C40A8D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FAAF3-424A-A19F-A769-D77A31569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D8346-1A94-4827-8B61-79275F2BC2E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B1732-34D1-B8BA-87C0-84BB6885B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CA0B7-C933-BE2F-0A78-031B59CF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A5CE-CAA7-450E-A3E8-8C21C4FF2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6E2F0-D720-2192-B494-9103DDD01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E5-C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D2521-9AE8-78EF-98C3-43E35AEFD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22373448-</a:t>
            </a:r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135483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8ED5-124F-DBCD-CF8A-90C437D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题目回顾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FFCDED-E476-7E46-C4CC-485364CF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45" y="2735572"/>
            <a:ext cx="8896807" cy="2838596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5FEC8A-B92F-8B11-07EC-D10F9A7C7085}"/>
              </a:ext>
            </a:extLst>
          </p:cNvPr>
          <p:cNvCxnSpPr/>
          <p:nvPr/>
        </p:nvCxnSpPr>
        <p:spPr>
          <a:xfrm>
            <a:off x="4445229" y="5112327"/>
            <a:ext cx="1177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56AF133-516A-47B6-D2BB-DDB028A6A9EC}"/>
              </a:ext>
            </a:extLst>
          </p:cNvPr>
          <p:cNvCxnSpPr/>
          <p:nvPr/>
        </p:nvCxnSpPr>
        <p:spPr>
          <a:xfrm>
            <a:off x="3484417" y="3886200"/>
            <a:ext cx="1177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DBA148-5FC2-7D82-22BD-94975FF033EB}"/>
              </a:ext>
            </a:extLst>
          </p:cNvPr>
          <p:cNvCxnSpPr/>
          <p:nvPr/>
        </p:nvCxnSpPr>
        <p:spPr>
          <a:xfrm flipV="1">
            <a:off x="4662054" y="3401636"/>
            <a:ext cx="1039091" cy="477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34188E-C393-37EC-127A-AAF7B0608AA6}"/>
              </a:ext>
            </a:extLst>
          </p:cNvPr>
          <p:cNvCxnSpPr>
            <a:cxnSpLocks/>
          </p:cNvCxnSpPr>
          <p:nvPr/>
        </p:nvCxnSpPr>
        <p:spPr>
          <a:xfrm>
            <a:off x="5612368" y="5114608"/>
            <a:ext cx="574963" cy="24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05047E9-D844-4644-850B-0D72FF35F90C}"/>
              </a:ext>
            </a:extLst>
          </p:cNvPr>
          <p:cNvSpPr txBox="1"/>
          <p:nvPr/>
        </p:nvSpPr>
        <p:spPr>
          <a:xfrm>
            <a:off x="5662368" y="307314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24255C-1867-F878-00CB-6B7B9F4E7541}"/>
              </a:ext>
            </a:extLst>
          </p:cNvPr>
          <p:cNvSpPr txBox="1"/>
          <p:nvPr/>
        </p:nvSpPr>
        <p:spPr>
          <a:xfrm>
            <a:off x="5955364" y="314173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7ABBFF-9912-210A-C346-32D887EE620C}"/>
              </a:ext>
            </a:extLst>
          </p:cNvPr>
          <p:cNvSpPr txBox="1"/>
          <p:nvPr/>
        </p:nvSpPr>
        <p:spPr>
          <a:xfrm>
            <a:off x="5955364" y="3350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3AE347-3A5E-C6DD-5B28-54813332DBA2}"/>
              </a:ext>
            </a:extLst>
          </p:cNvPr>
          <p:cNvSpPr txBox="1"/>
          <p:nvPr/>
        </p:nvSpPr>
        <p:spPr>
          <a:xfrm>
            <a:off x="6152632" y="3180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十种情况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CF2484-1185-2F1F-E63E-9B832F48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579" y="214737"/>
            <a:ext cx="3658649" cy="451194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6B706E5-8501-A3ED-9E27-9AE2B306E097}"/>
              </a:ext>
            </a:extLst>
          </p:cNvPr>
          <p:cNvSpPr txBox="1"/>
          <p:nvPr/>
        </p:nvSpPr>
        <p:spPr>
          <a:xfrm>
            <a:off x="5380400" y="5336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与上一个题一模一样</a:t>
            </a:r>
          </a:p>
        </p:txBody>
      </p:sp>
    </p:spTree>
    <p:extLst>
      <p:ext uri="{BB962C8B-B14F-4D97-AF65-F5344CB8AC3E}">
        <p14:creationId xmlns:p14="http://schemas.microsoft.com/office/powerpoint/2010/main" val="6849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4080C-AB5A-EFA6-89F0-2203226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已知圆上三点求圆心及半径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A3B2FA-66D6-3694-E33B-AE964CCF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234" y="1932709"/>
            <a:ext cx="7531961" cy="36437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28C97D-2A10-B184-62C6-C3D67A82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2" y="2112818"/>
            <a:ext cx="4110413" cy="3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94C10-E003-2FD7-B0B3-586702F6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圆到直线距离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70CE76-14FC-7BA7-32BC-4FDF0A12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2518353"/>
            <a:ext cx="4115183" cy="33629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4113B0-8A25-F5C0-E683-BD8EE574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92" y="2118405"/>
            <a:ext cx="5963995" cy="37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25C98-9F21-147F-3D45-0BF7B27D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5151221"/>
            <a:ext cx="10515600" cy="1325563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9531CF-ACEE-C296-76C3-B89D0FFCE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573" y="844667"/>
            <a:ext cx="4451579" cy="386099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DC8EB1-DA56-8B0D-7794-F7B50AC461EA}"/>
              </a:ext>
            </a:extLst>
          </p:cNvPr>
          <p:cNvSpPr txBox="1"/>
          <p:nvPr/>
        </p:nvSpPr>
        <p:spPr>
          <a:xfrm>
            <a:off x="1239982" y="928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完工！</a:t>
            </a:r>
          </a:p>
        </p:txBody>
      </p:sp>
    </p:spTree>
    <p:extLst>
      <p:ext uri="{BB962C8B-B14F-4D97-AF65-F5344CB8AC3E}">
        <p14:creationId xmlns:p14="http://schemas.microsoft.com/office/powerpoint/2010/main" val="17102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E5-C讲解</vt:lpstr>
      <vt:lpstr>题目回顾</vt:lpstr>
      <vt:lpstr>已知圆上三点求圆心及半径</vt:lpstr>
      <vt:lpstr>圆到直线距离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E5-C讲解</dc:title>
  <dc:creator>铃薯 马</dc:creator>
  <cp:lastModifiedBy>铃薯 马</cp:lastModifiedBy>
  <cp:revision>2</cp:revision>
  <dcterms:created xsi:type="dcterms:W3CDTF">2023-12-05T06:53:30Z</dcterms:created>
  <dcterms:modified xsi:type="dcterms:W3CDTF">2023-12-05T07:51:35Z</dcterms:modified>
</cp:coreProperties>
</file>