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78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../media/image14.png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1.png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image" Target="../media/image2.png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3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50.xml"/><Relationship Id="rId7" Type="http://schemas.openxmlformats.org/officeDocument/2006/relationships/image" Target="../media/image5.png"/><Relationship Id="rId6" Type="http://schemas.openxmlformats.org/officeDocument/2006/relationships/tags" Target="../tags/tag149.xml"/><Relationship Id="rId5" Type="http://schemas.openxmlformats.org/officeDocument/2006/relationships/image" Target="../media/image4.pn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51.xml"/><Relationship Id="rId1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5.xml"/><Relationship Id="rId4" Type="http://schemas.openxmlformats.org/officeDocument/2006/relationships/image" Target="../media/image7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59.xml"/><Relationship Id="rId5" Type="http://schemas.openxmlformats.org/officeDocument/2006/relationships/image" Target="../media/image9.png"/><Relationship Id="rId4" Type="http://schemas.openxmlformats.org/officeDocument/2006/relationships/tags" Target="../tags/tag158.xml"/><Relationship Id="rId3" Type="http://schemas.openxmlformats.org/officeDocument/2006/relationships/image" Target="../media/image8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65.xml"/><Relationship Id="rId7" Type="http://schemas.openxmlformats.org/officeDocument/2006/relationships/image" Target="../media/image11.png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image" Target="../media/image10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3724" y="1144407"/>
            <a:ext cx="9144000" cy="189674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accent1"/>
                </a:solidFill>
              </a:rPr>
              <a:t>E5-D题分析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>
                <a:solidFill>
                  <a:schemeClr val="accent1"/>
                </a:solidFill>
              </a:rPr>
              <a:t>21241072 尹耀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5315" y="488315"/>
            <a:ext cx="169989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spc="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400" spc="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1187450"/>
            <a:ext cx="7325995" cy="51523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077835" y="1349375"/>
            <a:ext cx="366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对于本题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n=260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，所以是没问题的</a:t>
            </a: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8169910" y="3638550"/>
            <a:ext cx="37566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本题还有动态匈牙利和转化为费用流模型两种方法，参考链接：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https://oi</a:t>
            </a: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wiki.org/graph/graph-matching/bigraph-weight-match/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20799" y="2376714"/>
            <a:ext cx="6653601" cy="1607337"/>
          </a:xfrm>
          <a:prstGeom prst="rect">
            <a:avLst/>
          </a:prstGeo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9600">
                <a:solidFill>
                  <a:schemeClr val="accent1"/>
                </a:solidFill>
              </a:rPr>
              <a:t>谢谢大家</a:t>
            </a:r>
            <a:endParaRPr lang="zh-CN" altLang="en-US" sz="96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1675" y="463550"/>
            <a:ext cx="10788650" cy="3901440"/>
          </a:xfrm>
          <a:prstGeom prst="rect">
            <a:avLst/>
          </a:prstGeom>
        </p:spPr>
      </p:pic>
      <p:sp>
        <p:nvSpPr>
          <p:cNvPr id="6" name="文本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83920" y="5050155"/>
            <a:ext cx="8815705" cy="82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800">
                <a:solidFill>
                  <a:schemeClr val="accent1"/>
                </a:solidFill>
              </a:rPr>
              <a:t>分析题目发现这是一个带权二分图匹配问题，不能直接用匈牙利算法，这里介绍一个求解二分图最大权完美匹配的算法——KM算法</a:t>
            </a:r>
            <a:endParaRPr lang="zh-CN" altLang="en-US" sz="180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8680" y="715010"/>
            <a:ext cx="10455275" cy="542798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15315" y="254635"/>
            <a:ext cx="169989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spc="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前备知识</a:t>
            </a:r>
            <a:endParaRPr lang="zh-CN" altLang="en-US" sz="2400" spc="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4095" y="767715"/>
            <a:ext cx="10163810" cy="532257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736725" y="5765165"/>
            <a:ext cx="5133975" cy="297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5315" y="488315"/>
            <a:ext cx="169989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spc="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前备知识</a:t>
            </a:r>
            <a:endParaRPr lang="zh-CN" altLang="en-US" sz="2400" spc="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5315" y="1134110"/>
            <a:ext cx="7617460" cy="963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7300" y="3850640"/>
            <a:ext cx="4597400" cy="2760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5315" y="2503805"/>
            <a:ext cx="7808595" cy="103759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9810" y="1530985"/>
            <a:ext cx="10153015" cy="37960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1024255"/>
            <a:ext cx="6690360" cy="544068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15315" y="254635"/>
            <a:ext cx="169989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spc="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题目分析</a:t>
            </a:r>
            <a:endParaRPr lang="zh-CN" altLang="en-US" sz="2400" spc="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530" y="957580"/>
            <a:ext cx="4538980" cy="39287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3450" y="442595"/>
            <a:ext cx="4615180" cy="26784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511415" y="682625"/>
            <a:ext cx="169989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spc="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代码分析</a:t>
            </a:r>
            <a:endParaRPr lang="zh-CN" altLang="en-US" sz="2400" spc="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33450" y="3499485"/>
            <a:ext cx="8938260" cy="30010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560" y="1410335"/>
            <a:ext cx="6080760" cy="4037330"/>
          </a:xfrm>
          <a:prstGeom prst="rect">
            <a:avLst/>
          </a:prstGeom>
        </p:spPr>
      </p:pic>
      <p:pic>
        <p:nvPicPr>
          <p:cNvPr id="3" name="图片 2" descr="code"/>
          <p:cNvPicPr>
            <a:picLocks noChangeAspect="1"/>
          </p:cNvPicPr>
          <p:nvPr/>
        </p:nvPicPr>
        <p:blipFill>
          <a:blip r:embed="rId5"/>
          <a:srcRect l="6533" t="5574" r="6631" b="5463"/>
          <a:stretch>
            <a:fillRect/>
          </a:stretch>
        </p:blipFill>
        <p:spPr>
          <a:xfrm>
            <a:off x="6534150" y="19050"/>
            <a:ext cx="5657850" cy="6838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SLIDE_BACKGROUND_TYPE" val="general"/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BACKGROUND_TYPE" val="genera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SLIDE_BACKGROUND_TYPE" val="general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SLIDE_BACKGROUND_TYPE" val="genera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SLIDE_BACKGROUND_TYPE" val="genera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SLIDE_BACKGROUND_TYPE" val="genera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SLIDE_BACKGROUND_TYPE" val="general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77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78.xml><?xml version="1.0" encoding="utf-8"?>
<p:tagLst xmlns:p="http://schemas.openxmlformats.org/presentationml/2006/main">
  <p:tag name="commondata" val="eyJoZGlkIjoiNzBjY2VlZjRlMzRkMzdlYThhMGU2ZjMxODFjYzJhOTY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演示</Application>
  <PresentationFormat>宽屏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2_Office 主题​​</vt:lpstr>
      <vt:lpstr>E5-D题分析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YY</dc:creator>
  <cp:lastModifiedBy>尹耀</cp:lastModifiedBy>
  <cp:revision>13</cp:revision>
  <dcterms:created xsi:type="dcterms:W3CDTF">2023-12-05T08:21:00Z</dcterms:created>
  <dcterms:modified xsi:type="dcterms:W3CDTF">2023-12-05T14:30:48Z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CFB5734D97514B66AC8DB06890E77E80_12</vt:lpwstr>
  </property>
  <property fmtid="{D5CDD505-2E9C-101B-9397-08002B2CF9AE}" pid="3" name="KSOProductBuildVer">
    <vt:lpwstr>2052-12.1.0.15712</vt:lpwstr>
  </property>
</Properties>
</file>