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323" r:id="rId6"/>
    <p:sldId id="326" r:id="rId7"/>
    <p:sldId id="334" r:id="rId8"/>
    <p:sldId id="336" r:id="rId9"/>
    <p:sldId id="335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0" autoAdjust="0"/>
    <p:restoredTop sz="92866" autoAdjust="0"/>
  </p:normalViewPr>
  <p:slideViewPr>
    <p:cSldViewPr snapToGrid="0" showGuides="1">
      <p:cViewPr varScale="1">
        <p:scale>
          <a:sx n="73" d="100"/>
          <a:sy n="73" d="100"/>
        </p:scale>
        <p:origin x="126" y="624"/>
      </p:cViewPr>
      <p:guideLst>
        <p:guide orient="horz" pos="2159"/>
        <p:guide pos="3840"/>
        <p:guide pos="551"/>
        <p:guide pos="7092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8.xml"/><Relationship Id="rId7" Type="http://schemas.openxmlformats.org/officeDocument/2006/relationships/image" Target="../media/image9.pn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8.png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tags" Target="../tags/tag9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12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tags" Target="../tags/tag15.xml"/><Relationship Id="rId4" Type="http://schemas.openxmlformats.org/officeDocument/2006/relationships/image" Target="../media/image15.png"/><Relationship Id="rId3" Type="http://schemas.openxmlformats.org/officeDocument/2006/relationships/tags" Target="../tags/tag14.xml"/><Relationship Id="rId2" Type="http://schemas.openxmlformats.org/officeDocument/2006/relationships/image" Target="../media/image14.png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2561866" y="-185945"/>
            <a:ext cx="12192000" cy="6858000"/>
            <a:chOff x="-9441874" y="-1384720"/>
            <a:chExt cx="12192000" cy="6858000"/>
          </a:xfrm>
        </p:grpSpPr>
        <p:pic>
          <p:nvPicPr>
            <p:cNvPr id="1026" name="Picture 2" descr="http://pic.97uimg.com/back_pic/00/01/88/75/dab74c05ca1b40a8122bedf0e8ad055b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20"/>
            <a:stretch>
              <a:fillRect/>
            </a:stretch>
          </p:blipFill>
          <p:spPr bwMode="auto">
            <a:xfrm>
              <a:off x="-9441599" y="-1384719"/>
              <a:ext cx="1219145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-9441874" y="-1384720"/>
              <a:ext cx="12192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0350" y="2585085"/>
            <a:ext cx="5812790" cy="82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spc="300" dirty="0" smtClean="0">
                <a:solidFill>
                  <a:schemeClr val="bg1"/>
                </a:solidFill>
              </a:rPr>
              <a:t>E5-D </a:t>
            </a:r>
            <a:r>
              <a:rPr lang="zh-CN" altLang="en-US" sz="4000" b="1" spc="300" dirty="0" smtClean="0">
                <a:solidFill>
                  <a:schemeClr val="bg1"/>
                </a:solidFill>
              </a:rPr>
              <a:t>题目讲解</a:t>
            </a:r>
            <a:r>
              <a:rPr lang="en-US" altLang="zh-CN" sz="4000" b="1" spc="300" dirty="0" smtClean="0">
                <a:solidFill>
                  <a:schemeClr val="bg1"/>
                </a:solidFill>
              </a:rPr>
              <a:t>         </a:t>
            </a:r>
            <a:endParaRPr lang="en-US" altLang="zh-CN" sz="4000" b="1" spc="3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26" y="2585258"/>
            <a:ext cx="1399822" cy="1399822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描述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0570" y="955675"/>
            <a:ext cx="8151495" cy="5455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0025" y="1438910"/>
            <a:ext cx="9251315" cy="39795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64000" y="55987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带权二分匹配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求解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94410" y="9550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解决带权二分匹配：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KM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算法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4410" y="1474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基本思想：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94410" y="2055495"/>
            <a:ext cx="888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每个顶点设置顶标，且满足：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73220" y="2055495"/>
            <a:ext cx="2101850" cy="342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51450" y="2693035"/>
            <a:ext cx="2120900" cy="3492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94410" y="2673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KM</a:t>
            </a:r>
            <a:r>
              <a:rPr lang="zh-CN" altLang="en-US"/>
              <a:t>算法就是调整顶标尽力让各点满足：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994410" y="3292475"/>
            <a:ext cx="566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顶标的调整量要尽量少，需要用一个数组维护最小值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03365" y="3275330"/>
            <a:ext cx="3981450" cy="4318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94410" y="3873500"/>
            <a:ext cx="7301230" cy="243903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592445" y="585470"/>
            <a:ext cx="5779770" cy="1219835"/>
          </a:xfrm>
          <a:prstGeom prst="rect">
            <a:avLst/>
          </a:prstGeom>
        </p:spPr>
      </p:pic>
      <p:cxnSp>
        <p:nvCxnSpPr>
          <p:cNvPr id="23" name="直接箭头连接符 22"/>
          <p:cNvCxnSpPr>
            <a:stCxn id="12" idx="3"/>
            <a:endCxn id="22" idx="2"/>
          </p:cNvCxnSpPr>
          <p:nvPr/>
        </p:nvCxnSpPr>
        <p:spPr>
          <a:xfrm flipV="1">
            <a:off x="7372350" y="1805305"/>
            <a:ext cx="1109980" cy="1062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</p:cNvCxnSpPr>
          <p:nvPr/>
        </p:nvCxnSpPr>
        <p:spPr>
          <a:xfrm flipH="1">
            <a:off x="5290820" y="3707130"/>
            <a:ext cx="3303270" cy="963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求解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0150" y="2262505"/>
            <a:ext cx="6489700" cy="283845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200150" y="1515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实际运行和匈牙利算法较为相似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求解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8885" y="1322705"/>
            <a:ext cx="7035800" cy="452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0150" y="1276985"/>
            <a:ext cx="8451850" cy="1225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4410" y="3895725"/>
            <a:ext cx="4254500" cy="14033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36665" y="2917190"/>
            <a:ext cx="4187190" cy="3077845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V="1">
            <a:off x="2756535" y="3533140"/>
            <a:ext cx="3820795" cy="128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91895" y="3471545"/>
            <a:ext cx="89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匹配：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36665" y="2548890"/>
            <a:ext cx="76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BFS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ZWJmMjZkYWE2ZjNkMTk4ZTAwNzhhOWE3YzczNGZlMGMifQ=="/>
  <p:tag name="KSO_WPP_MARK_KEY" val="129180d3-31a9-4fcd-8a28-9e8bd743ba5b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宽屏</PresentationFormat>
  <Paragraphs>60</Paragraphs>
  <Slides>7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リョト¤ポジェクト</cp:lastModifiedBy>
  <cp:revision>61</cp:revision>
  <dcterms:created xsi:type="dcterms:W3CDTF">2016-05-11T01:57:00Z</dcterms:created>
  <dcterms:modified xsi:type="dcterms:W3CDTF">2023-12-05T11:51:40Z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F212D6944B9849548EE1CF186C327AFD</vt:lpwstr>
  </property>
</Properties>
</file>