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tags" Target="../tags/tag67.xml"/><Relationship Id="rId1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95830" y="1904365"/>
            <a:ext cx="8070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      E     寄蒜几盒 IX 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305290" y="5984875"/>
            <a:ext cx="275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22373047</a:t>
            </a:r>
            <a:r>
              <a:rPr lang="zh-CN" altLang="en-US"/>
              <a:t>：</a:t>
            </a:r>
            <a:r>
              <a:rPr lang="zh-CN" altLang="en-US"/>
              <a:t>王春博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70485"/>
            <a:ext cx="11456670" cy="4596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9775" y="5377180"/>
            <a:ext cx="10716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题意：给出</a:t>
            </a:r>
            <a:r>
              <a:rPr lang="en-US" altLang="zh-CN" sz="3200"/>
              <a:t>n</a:t>
            </a:r>
            <a:r>
              <a:rPr lang="zh-CN" altLang="en-US" sz="3200"/>
              <a:t>个点，根据给出的函数计算出每个点的函数值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582295"/>
            <a:ext cx="4295775" cy="1176655"/>
          </a:xfrm>
          <a:prstGeom prst="rect">
            <a:avLst/>
          </a:prstGeom>
        </p:spPr>
      </p:pic>
      <p:pic>
        <p:nvPicPr>
          <p:cNvPr id="5" name="图片 4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75" y="628015"/>
            <a:ext cx="4081145" cy="1130935"/>
          </a:xfrm>
          <a:prstGeom prst="rect">
            <a:avLst/>
          </a:prstGeom>
        </p:spPr>
      </p:pic>
      <p:pic>
        <p:nvPicPr>
          <p:cNvPr id="6" name="图片 5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2346325"/>
            <a:ext cx="4980305" cy="1301750"/>
          </a:xfrm>
          <a:prstGeom prst="rect">
            <a:avLst/>
          </a:prstGeom>
        </p:spPr>
      </p:pic>
      <p:pic>
        <p:nvPicPr>
          <p:cNvPr id="7" name="图片 6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80" y="4163695"/>
            <a:ext cx="5230495" cy="15894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410" y="0"/>
            <a:ext cx="1100709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因此我们可以对函数的格式进行</a:t>
            </a:r>
            <a:r>
              <a:rPr lang="zh-CN" altLang="en-US" sz="3200"/>
              <a:t>变形</a:t>
            </a:r>
            <a:endParaRPr lang="zh-CN" altLang="en-US" sz="3200"/>
          </a:p>
          <a:p>
            <a:endParaRPr lang="zh-CN" altLang="en-US"/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160" y="4948555"/>
            <a:ext cx="2939415" cy="100774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26390" y="3156585"/>
            <a:ext cx="110070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定义了如下两个函数后就变成了两个函数的卷积，</a:t>
            </a:r>
            <a:endParaRPr lang="zh-CN" altLang="en-US" sz="3200"/>
          </a:p>
          <a:p>
            <a:r>
              <a:rPr lang="zh-CN" altLang="en-US" sz="3200"/>
              <a:t>使用</a:t>
            </a:r>
            <a:r>
              <a:rPr lang="en-US" altLang="zh-CN" sz="3200"/>
              <a:t>FFT</a:t>
            </a:r>
            <a:r>
              <a:rPr lang="zh-CN" altLang="en-US" sz="3200"/>
              <a:t>来预处理后面求和部分</a:t>
            </a:r>
            <a:endParaRPr lang="zh-CN" altLang="en-US" sz="3600"/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995045"/>
            <a:ext cx="10316845" cy="1999615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310" y="4431665"/>
            <a:ext cx="3338195" cy="20421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COMMONDATA" val="eyJoZGlkIjoiMDUzMGIzZjM5ODBhNjljN2IzMTIwYjk3NTQxNjg3YjIifQ=="/>
  <p:tag name="KSO_WPP_MARK_KEY" val="db951562-c20e-4ee5-9fa8-ad884b25199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演示</Application>
  <PresentationFormat>宽屏</PresentationFormat>
  <Paragraphs>14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20221027081956</cp:lastModifiedBy>
  <cp:revision>167</cp:revision>
  <dcterms:created xsi:type="dcterms:W3CDTF">2019-06-19T02:08:00Z</dcterms:created>
  <dcterms:modified xsi:type="dcterms:W3CDTF">2023-12-06T07:49:34Z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08F2FB1E62F246DD9B40FC8BCE48A192_13</vt:lpwstr>
  </property>
</Properties>
</file>