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6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7CA05-0E9C-7BA5-D65E-9ABB96657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0346EE-871B-A937-2064-5975CEA7C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BBBC62-499E-F5C4-BC36-BB202B24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5449-8741-41F1-9325-7CFBD7C61F0F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E76F9-070F-8880-E59D-F8DDA35CE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BAC048-FBEB-7828-2951-BD6539C7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D8DF-8BA3-495E-880F-E304C76AE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86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D10B1-5B91-3EB5-A818-4B825A426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7A599C-ECE8-0004-9737-682F5D68B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B318FA-71E4-9ABA-D74B-98048B28B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5449-8741-41F1-9325-7CFBD7C61F0F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FA484E-7568-5AAD-D363-6187C2A1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56FE70-A4F0-394A-2900-026422A67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D8DF-8BA3-495E-880F-E304C76AE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938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4F41A7-5D22-A244-5B3C-E2F660504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F84DF1-21B6-A7D7-2347-EA7CB257E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E25492-533D-77F4-C5B3-6B1087BB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5449-8741-41F1-9325-7CFBD7C61F0F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0D4C40-517C-B7E9-5D17-443B0833D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9BFC7C-F77F-B331-56FE-6B6B7844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D8DF-8BA3-495E-880F-E304C76AE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95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7D1EB-A20E-9683-AFC2-3E3BCE728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8B4754-43B3-856D-D006-FB7278521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7F3AD7-4AC8-94F1-40A7-B7DCF8FE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5449-8741-41F1-9325-7CFBD7C61F0F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4FB161-E5FE-61B4-81AF-06FA022DD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18D680-7476-1CAD-2148-648E05B5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D8DF-8BA3-495E-880F-E304C76AE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65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8EA9B-4463-1C31-207D-C245A88B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994618-9DBE-10AE-92BA-2E7F16F93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F504DC-26D2-5555-968A-64D933C33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5449-8741-41F1-9325-7CFBD7C61F0F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2EEED6-DC1C-EE7C-3CE7-ABB55E3A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4C44D2-F167-789E-18E3-770D1E5D8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D8DF-8BA3-495E-880F-E304C76AE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83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3F843-E147-FFFB-3C71-A0C3EE04D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BA8D01-F8B9-DEF3-2380-EC689AD95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D87BBD-B762-3A55-7DEA-029051840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99098B-55CC-2318-F228-75E0C6979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5449-8741-41F1-9325-7CFBD7C61F0F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703D44-5D52-0F63-F74F-9558BBCE5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00BE0B-541E-046A-9EC9-F8489FBE5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D8DF-8BA3-495E-880F-E304C76AE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05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24810-7EDD-B8F0-1403-650FA0F9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4F2D44-3418-7554-82C2-46A9A5405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829D50-2755-8961-9AF7-6A877D07D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A25E42-23B7-ACAF-ED2D-532CF77A3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1D5FC4-034C-17DD-934C-2D1C37C645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CC2B76-71C6-52C7-4B33-F1C36568B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5449-8741-41F1-9325-7CFBD7C61F0F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BBBDF0-43C7-7B49-E8F3-05B7DF51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919BA5-7564-ABF1-2521-C55207DC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D8DF-8BA3-495E-880F-E304C76AE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35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63CDD-E0D0-D07D-7C7E-54B3E5298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CDFE9D-AACE-2961-A1E8-5CEF4AEF7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5449-8741-41F1-9325-7CFBD7C61F0F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B73FF9-17B6-6546-CA89-54165F319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A0B63A-8433-41CC-0303-7463132C1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D8DF-8BA3-495E-880F-E304C76AE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38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D2A803-D709-63B1-F915-95BF5202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5449-8741-41F1-9325-7CFBD7C61F0F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0E2A1E-73E9-8E6F-D0C0-16FCE3628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D389C0-7C9F-7A59-E8F3-97111AAD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D8DF-8BA3-495E-880F-E304C76AE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31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047A5-2690-C4C9-56F1-042508E52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F0EB04-18A1-CA29-CA6A-D727283C5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DA0E43-D290-DA66-6163-63AA3EBC7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4475A9-6A42-8618-22AE-6365355E3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5449-8741-41F1-9325-7CFBD7C61F0F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5F73B0-5412-3AA3-DF14-22D26F3F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8EB918-5786-9C4D-DAAB-1D793DD61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D8DF-8BA3-495E-880F-E304C76AE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15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1E856-28BB-580A-17C8-478A395B4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86AE5A-C377-59A2-19CB-8F4E8C6C77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9A0A05-75C6-E26F-FF1F-1E7455BF3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CFFED2-52A7-DAE9-1EF2-B015BFBB6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5449-8741-41F1-9325-7CFBD7C61F0F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E0C22A-140A-45B1-B253-BE12A53E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EFA4D1-D2A9-7090-78C1-B8957FBF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D8DF-8BA3-495E-880F-E304C76AE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60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385652-58D9-D0E1-5839-6E0AD3424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AAD92E-0370-190A-FF76-E7187BBE6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979008-E1FF-4595-E13A-226C459D2D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F5449-8741-41F1-9325-7CFBD7C61F0F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44FC35-777D-BE69-CAD1-025481005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41BBA5-F9A7-2F39-BD64-22AC764A1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0D8DF-8BA3-495E-880F-E304C76AE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33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8E389-6FE5-6CF6-A3FB-9A9E8B7705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9E9F18-7003-6389-83C0-551A0B35C2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22373330</a:t>
            </a:r>
          </a:p>
          <a:p>
            <a:r>
              <a:rPr lang="zh-CN" altLang="en-US" dirty="0"/>
              <a:t>薛惠天</a:t>
            </a:r>
          </a:p>
        </p:txBody>
      </p:sp>
    </p:spTree>
    <p:extLst>
      <p:ext uri="{BB962C8B-B14F-4D97-AF65-F5344CB8AC3E}">
        <p14:creationId xmlns:p14="http://schemas.microsoft.com/office/powerpoint/2010/main" val="340927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5556E82-0C57-4607-9427-0CAFCF647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424" y="349091"/>
            <a:ext cx="9773152" cy="615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9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AA02D0-DF74-5B2A-383F-CD8936D55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8856"/>
            <a:ext cx="10515600" cy="2300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/>
              <a:t>题目中要求前一段字符串中每一个字母都不能重复，容易知道，</a:t>
            </a:r>
            <a:r>
              <a:rPr lang="en-US" altLang="zh-CN" sz="3200" dirty="0"/>
              <a:t>a</a:t>
            </a:r>
            <a:r>
              <a:rPr lang="zh-CN" altLang="en-US" sz="3200" dirty="0"/>
              <a:t>字符串的长度不会超过</a:t>
            </a:r>
            <a:r>
              <a:rPr lang="en-US" altLang="zh-CN" sz="3200" dirty="0"/>
              <a:t>26</a:t>
            </a:r>
            <a:r>
              <a:rPr lang="zh-CN" altLang="en-US" sz="3200" dirty="0"/>
              <a:t>，那最多也就枚举</a:t>
            </a:r>
            <a:r>
              <a:rPr lang="en-US" altLang="zh-CN" sz="3200" dirty="0"/>
              <a:t>26</a:t>
            </a:r>
            <a:r>
              <a:rPr lang="zh-CN" altLang="en-US" sz="3200" dirty="0"/>
              <a:t>次判断剩余的</a:t>
            </a:r>
            <a:r>
              <a:rPr lang="en-US" altLang="zh-CN" sz="3200" dirty="0"/>
              <a:t>b</a:t>
            </a:r>
            <a:r>
              <a:rPr lang="zh-CN" altLang="en-US" sz="3200" dirty="0"/>
              <a:t>字符串是否是回文串，数据规模指出字符串长度不会超过</a:t>
            </a:r>
            <a:r>
              <a:rPr lang="en-US" altLang="zh-CN" sz="3200" dirty="0"/>
              <a:t>1e5</a:t>
            </a:r>
            <a:r>
              <a:rPr lang="zh-CN" altLang="en-US" sz="3200" dirty="0"/>
              <a:t>，那最多计算的规模最多也就为</a:t>
            </a:r>
            <a:r>
              <a:rPr lang="en-US" altLang="zh-CN" sz="3200" dirty="0"/>
              <a:t>1e6</a:t>
            </a:r>
            <a:r>
              <a:rPr lang="zh-CN" altLang="en-US" sz="3200" dirty="0"/>
              <a:t>级别，更何况有很大可能性中间会终止判断，远远不会超时。</a:t>
            </a:r>
          </a:p>
        </p:txBody>
      </p:sp>
    </p:spTree>
    <p:extLst>
      <p:ext uri="{BB962C8B-B14F-4D97-AF65-F5344CB8AC3E}">
        <p14:creationId xmlns:p14="http://schemas.microsoft.com/office/powerpoint/2010/main" val="357497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D86A9-E8BD-F676-2369-92448516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77B9E94-DDFE-E810-CB39-6A4EC6CB2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259" y="146843"/>
            <a:ext cx="5113422" cy="665172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745E2A6-FC0E-0590-512F-2D3E800D6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603" y="1135421"/>
            <a:ext cx="5797930" cy="458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8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7A347-B3EE-7189-847F-E6C3B32B0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2711210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82</Words>
  <Application>Microsoft Office PowerPoint</Application>
  <PresentationFormat>宽屏</PresentationFormat>
  <Paragraphs>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F</vt:lpstr>
      <vt:lpstr>PowerPoint 演示文稿</vt:lpstr>
      <vt:lpstr>PowerPoint 演示文稿</vt:lpstr>
      <vt:lpstr>PowerPoint 演示文稿</vt:lpstr>
      <vt:lpstr>感谢观看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</dc:title>
  <dc:creator>惠天 薛</dc:creator>
  <cp:lastModifiedBy>惠天 薛</cp:lastModifiedBy>
  <cp:revision>1</cp:revision>
  <dcterms:created xsi:type="dcterms:W3CDTF">2023-12-02T10:32:02Z</dcterms:created>
  <dcterms:modified xsi:type="dcterms:W3CDTF">2023-12-02T10:38:34Z</dcterms:modified>
</cp:coreProperties>
</file>