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70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09EB-4676-7097-CF96-4C2A0D83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4C79-09FC-C340-319E-8C323B5A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CD31-BF61-E22C-2E76-F432035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36F0C-E009-6E09-E7C2-0E52B3B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23CE-6C83-E2A4-6F4B-590949E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1881-65FC-FD01-27E7-E1CDDB7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3A784-58CE-EBB8-C717-03B95ADF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E9A5-642D-DA7A-4E8A-B5D978AA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A8A6-FD87-7D5F-ED77-4DB8973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308C-4617-271D-5935-CE7744E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BB801-89D9-23E1-E9B9-E9BCA165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3761-7A90-9AC8-E6CD-69D20DAF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251B-B920-B8BF-D04D-A46010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5C66-3E71-630B-6352-21EE972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7921-3A5A-D262-0A7B-AE5436C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F7C-5F78-B6DC-EB9D-FCCD2B7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6536-5511-66A7-E08B-D9FCE14E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A139-1AFC-94BD-054F-8C643E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FDE2-3D38-A4E7-4D89-B2D6F4A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1DA9-5C3B-8E6F-0D10-7DA14D7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7088-ECFF-0A0E-785A-D174EAE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B9543-6E55-8078-0E4C-02E483A5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3FBB-24E9-A820-260C-04916E75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5130-BF03-6625-0FCF-7E766C6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DADC-4558-1E4E-FA36-490DAC7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3718-1D7B-E467-14FF-BD6D2C5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E4D6-CD8D-38FB-D222-D38E775B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4E25-6043-8A8D-E3E6-16B2B7E2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E6E9-6026-54D2-954F-A2F41B2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A7372-8FDF-CEC6-13B5-29574C9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6A80F-0FB0-0CC3-6D77-3F5E5B3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BFBB-82B4-F4B9-8E6C-E6C0039C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973C5-DFC9-3728-420B-0626B5BA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B66D2-0667-7956-F416-7355E4A9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4E9EC-0BFB-5A8A-FBBF-6956E99B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59247-1616-6533-D986-5866AF29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8D1F3-DDFC-D8A3-71BC-719F949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F498-524F-278D-76B2-4B22239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2A29F-457F-0D98-5DFC-7333EBD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07F2-505D-D3BE-5DE9-93B7610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71BA5-13A9-01E8-F03A-B33C67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BBA67-DAE1-167C-2F7A-36CF683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574C8-67C6-6C13-A1E3-5535DC1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6D89-EA6F-BABD-71D8-3F37159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987D-E197-1F76-F775-521E99C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04C47-1071-0D7D-520A-53E4899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FFD9-1E8F-9664-5003-81C3350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048B-C984-6A76-2215-0A25DC1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406A-6CB6-4BDD-3AB6-05E6FF8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F90D-5763-77CC-DD14-04322A2F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A630-5CC3-1CBA-5286-41028A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7F8E8-339A-1895-053C-8142AC3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4-0DAE-090B-5517-293C03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C74E5-756D-2420-9C66-E0F6787B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D1D09-C63A-19C1-45A2-361FB953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16F4-14F9-3760-6BC6-AA78216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A1C82-063F-DFD2-4FC1-BAF4CE86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30B77-AA44-F94B-4CEC-711F7BA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41AC91-B850-59C7-E25B-4F77C8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21DD-56F7-1066-8E45-3D08EB83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5E7C-1533-A5D3-31C5-48C90F0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F63-D1CB-4B11-B5E7-25D1D5FE8F7C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7937B-CE50-67D5-9126-7499ECD0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F768-1789-8810-EF54-B79FCFE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BDDD-640F-5362-0AF9-281B2EF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蛙蛙跳跃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79E-4C65-3DA0-DE37-72BD2F80F4EB}"/>
              </a:ext>
            </a:extLst>
          </p:cNvPr>
          <p:cNvSpPr txBox="1"/>
          <p:nvPr/>
        </p:nvSpPr>
        <p:spPr>
          <a:xfrm>
            <a:off x="9118893" y="75410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21351023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李永琦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F493A-B386-A8D5-3C60-0A1C81D5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52" y="1798639"/>
            <a:ext cx="9725096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9BE3D-72DD-CA9A-5D87-F41D0C6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81" y="1690688"/>
            <a:ext cx="5978708" cy="132556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1&lt;=n&lt;=10^18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从题意出发难以下手，考虑找规律后先猜后证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首先想到以下关系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DC173-9BE8-2803-EAA4-58C1341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10" y="3071521"/>
            <a:ext cx="3910041" cy="795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39950E-8311-1CD0-AD62-F95FBA4C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87" y="614498"/>
            <a:ext cx="3667152" cy="3000397"/>
          </a:xfrm>
          <a:prstGeom prst="rect">
            <a:avLst/>
          </a:prstGeom>
        </p:spPr>
      </p:pic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3C01746-996F-6C28-D6A8-E20D9AB0B28B}"/>
              </a:ext>
            </a:extLst>
          </p:cNvPr>
          <p:cNvSpPr txBox="1">
            <a:spLocks/>
          </p:cNvSpPr>
          <p:nvPr/>
        </p:nvSpPr>
        <p:spPr>
          <a:xfrm>
            <a:off x="838200" y="4209178"/>
            <a:ext cx="5978708" cy="228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使用喜欢的语言快速打表，答案见右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进一步思考可发现，对正整数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异或也小于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的数，其二进制最高位在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来说，答案是它的二进制表示为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的位，在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中最高位是这一位的答案和（相当于一个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）。据此可写出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的做法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E31246-8862-ACA0-D134-161F290F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87" y="4078549"/>
            <a:ext cx="3667152" cy="1899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877D4F-8D27-C4C9-2199-4BDC8DC2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605" y="0"/>
            <a:ext cx="88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9BE3D-72DD-CA9A-5D87-F41D0C6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80" y="1690688"/>
            <a:ext cx="9962880" cy="1987009"/>
          </a:xfrm>
        </p:spPr>
        <p:txBody>
          <a:bodyPr>
            <a:normAutofit fontScale="92500"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发现该数列在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的整数次幂之间存在规律性：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2~3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： 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0 1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4~7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： 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0 1 2 5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8~15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：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0 1 2 5 16 33 66 133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16~31: 0 1 2 5 16 33 66 133 512 1025 2050 4101 8208 16417 32834 65669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6E9CC5-C8D9-6CBF-663A-F0B1C21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605" y="0"/>
            <a:ext cx="883858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A0D443-E44A-BB5B-EA44-6FAFE566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02" y="3811605"/>
            <a:ext cx="7875449" cy="22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552591-B338-7D5D-4092-7D0E6DA4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991950"/>
            <a:ext cx="9000000" cy="37049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7982D9-1400-5245-8587-2AB022E2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89" y="1063157"/>
            <a:ext cx="8082022" cy="175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3C6C33-1C20-51A6-F30B-8E397A487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605" y="0"/>
            <a:ext cx="88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36BE9D-16B0-3AA0-EF96-25E3A41E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09" y="2962247"/>
            <a:ext cx="7934383" cy="3895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CF6A5A-2FE9-6FB6-8983-5C6929E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89" y="1027906"/>
            <a:ext cx="8082022" cy="1757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98A4CD-51F0-B509-E30C-0DF7D046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605" y="0"/>
            <a:ext cx="88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174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Consolas</vt:lpstr>
      <vt:lpstr>Office 主题​​</vt:lpstr>
      <vt:lpstr>G-蛙蛙跳跃</vt:lpstr>
      <vt:lpstr>解法</vt:lpstr>
      <vt:lpstr>解法</vt:lpstr>
      <vt:lpstr>解法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 姓</dc:creator>
  <cp:lastModifiedBy>名 姓</cp:lastModifiedBy>
  <cp:revision>135</cp:revision>
  <dcterms:created xsi:type="dcterms:W3CDTF">2023-10-10T03:04:27Z</dcterms:created>
  <dcterms:modified xsi:type="dcterms:W3CDTF">2023-12-05T22:36:22Z</dcterms:modified>
</cp:coreProperties>
</file>