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E5-H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作者：何启荣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420370"/>
            <a:ext cx="11802745" cy="5829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解题思路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1428750"/>
            <a:ext cx="9291320" cy="4715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解题思路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373505"/>
            <a:ext cx="10589260" cy="5281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核心代码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090" y="1313815"/>
            <a:ext cx="7005320" cy="5174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9740" y="2173605"/>
            <a:ext cx="10968990" cy="1814195"/>
          </a:xfrm>
        </p:spPr>
        <p:txBody>
          <a:bodyPr>
            <a:noAutofit/>
          </a:bodyPr>
          <a:p>
            <a:r>
              <a:rPr lang="zh-CN" altLang="en-US" sz="7200"/>
              <a:t>谢谢</a:t>
            </a:r>
            <a:endParaRPr lang="zh-CN" altLang="en-US" sz="7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MWZkNDE1NjUzYmFjYmJiODZlNTJkNzZjZjE5YjYxNj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12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晚风归客</cp:lastModifiedBy>
  <cp:revision>155</cp:revision>
  <dcterms:created xsi:type="dcterms:W3CDTF">2019-06-19T02:08:00Z</dcterms:created>
  <dcterms:modified xsi:type="dcterms:W3CDTF">2023-12-04T07:37:11Z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F7704A2F1F4246DCA6D53F839BF94CA7_11</vt:lpwstr>
  </property>
</Properties>
</file>