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A25EB-3738-D2E0-B4BA-68EBADEE2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I-</a:t>
            </a:r>
            <a:r>
              <a:rPr lang="zh-CN" altLang="en-US" dirty="0"/>
              <a:t>寄蒜几盒 </a:t>
            </a: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14A129-15E3-411E-0786-D1802A4D4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4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B80847-B70D-9AFC-556C-DF8FCBEA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57" y="530934"/>
            <a:ext cx="11462531" cy="4455736"/>
          </a:xfrm>
        </p:spPr>
      </p:pic>
    </p:spTree>
    <p:extLst>
      <p:ext uri="{BB962C8B-B14F-4D97-AF65-F5344CB8AC3E}">
        <p14:creationId xmlns:p14="http://schemas.microsoft.com/office/powerpoint/2010/main" val="237685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B13C5F-011B-92A6-3A08-8BA40E1B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872" y="481503"/>
            <a:ext cx="9832349" cy="58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8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561F95-825C-360F-E657-C8DA2AD01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949" y="541843"/>
            <a:ext cx="10152102" cy="13188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F8FB19-A5FB-E5D1-BFC2-610DCC141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00" y="2158741"/>
            <a:ext cx="4254719" cy="4305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B154AF-8BC7-DAF9-DC4B-0E8538C9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019" y="1980932"/>
            <a:ext cx="3619686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8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420536B-39F8-4505-F916-98F819B9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31" y="874147"/>
            <a:ext cx="6513432" cy="5325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09EDC-13C2-06C9-42BB-BE65D364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18" y="826300"/>
            <a:ext cx="7150673" cy="23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I-寄蒜几盒 X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I-寄蒜几盒 X</dc:title>
  <dc:creator>saltyfishsss</dc:creator>
  <cp:lastModifiedBy>惟彬 云</cp:lastModifiedBy>
  <cp:revision>2</cp:revision>
  <dcterms:created xsi:type="dcterms:W3CDTF">2023-12-04T06:16:48Z</dcterms:created>
  <dcterms:modified xsi:type="dcterms:W3CDTF">2023-12-04T06:24:51Z</dcterms:modified>
</cp:coreProperties>
</file>