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7FEA-5D79-E76C-75B4-5FDF91740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88BBD-CFC3-14B4-B4F5-A42FD003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A85B4-B13B-C931-13B6-96B6390E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44F50-3AC0-F81E-C41D-7FFA70DA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39534-F5A3-5F12-D2FE-8B06A4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F726A-EEEB-9330-A1AE-3671B772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62364-9C89-9258-E2F6-52CC1B947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8860F-E4FC-1383-0B8F-4E4F9767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055BA-C576-1A5C-583D-A84507DE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07721-D827-9BAE-4B1D-D40D973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83A38-53C6-89A1-5224-68C3B1B64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7A65A-E525-128A-1DC6-F770DC4BA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967ED-4017-8490-B1DF-0EC636B6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F9192-4BBB-4448-6C0E-47AAAD02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DEEE6-1564-AADF-CF84-F5B3BB39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E3763-DCB7-6D2F-06A9-2836D639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2E8BF-53E4-EB6E-025E-57F6EB4C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A3A3D-BFE9-E048-981C-F12697B3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C45D5-D865-EA5F-E87C-AA9BD5E9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D6B22-7D18-8D7F-7C52-D4DCA0B9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0AC3F-477B-B66D-D86E-681C45F0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94945-A24F-14F7-27D5-1367C9F2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8981-1D82-B5CC-805A-251357A3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98CB9-4284-623B-731E-0DC57403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188EA-9120-C580-E2D3-25BFD386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6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4734A-54E0-C513-0EA1-6DA4B8DC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9D0C2-5785-BEFF-E351-9376E1A5D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8A86A-CBBD-425F-0D67-B6A0EA31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7EA82-82D6-E2CD-8350-AAFDA2E4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42E70-60FC-F5D3-E0F8-04F77AFA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CB831-32E3-8AF1-BAB1-0FA21B46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41B6-B384-B289-6585-12E297D0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05C2-A651-C553-E422-FD257B6D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803DA-6A16-FD2C-6453-CA295AAF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5ADB22-CEFB-4F2B-7CA1-FD35F1B83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33EEC-4957-B248-9876-5D93227A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A8A71-F093-8A3E-8F76-475A5572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4B0E7A-1DAE-BE03-4388-9369583A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EE5C10-5019-B30D-C4F5-A2948FBF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3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49F8C-3CD3-550D-2B01-131CA1CA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428FF3-3D77-2C5F-803A-EE34833E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1D36CF-0F04-2883-8BD2-FA61BECD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9D91EC-4CA0-1FE5-37F7-659C91EF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76E544-2B18-1638-F1BE-B7B0B6DE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D9BD2-913E-3AAF-8F1A-8153BB57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1D8557-26A6-CE3E-2DC5-446E1746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4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517E5-5F2C-8179-1073-DC050EE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EE9D-2DF1-5A0E-E7AD-042A536A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42C4A-F5C3-ADBB-1BA8-7A329088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14C7E-6F13-5629-9941-2D4F44C7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68FBF-896A-BB87-C5D0-66266185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BF0BB-62FD-2823-0CBE-EF06685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850B1-ECDF-B48E-A473-FF35401E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5BF883-3DEE-1B43-6BE0-77ED971E4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CC577-46BF-92EB-2D74-5CD0BBE2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AB713-701E-1561-2D9A-40D9785C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6A38B-2DB9-3603-9ABF-988AA1BD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1170A-994D-4E15-F800-915A27E2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23EA34-C53E-040A-A323-7E1646A0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41124-5DCB-E452-BACD-E48A4FF2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A144F-B574-6B17-4A58-BCE08C6D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B0C0-EFE0-482D-A333-2F8A0229C4C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0A075-8FC0-F1BA-C50A-1160245DD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55B33-245B-975B-1DF9-7677066CA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5685-B7F2-4410-93CD-730D9A214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0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5A29F-60D0-37FA-E1C2-3C3F6AC2F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0950"/>
            <a:ext cx="9144000" cy="1655762"/>
          </a:xfrm>
        </p:spPr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890EE2-CEFA-9D20-60C0-562445A9F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22373330</a:t>
            </a:r>
          </a:p>
          <a:p>
            <a:r>
              <a:rPr lang="zh-CN" altLang="en-US" dirty="0"/>
              <a:t>薛惠天</a:t>
            </a:r>
          </a:p>
        </p:txBody>
      </p:sp>
    </p:spTree>
    <p:extLst>
      <p:ext uri="{BB962C8B-B14F-4D97-AF65-F5344CB8AC3E}">
        <p14:creationId xmlns:p14="http://schemas.microsoft.com/office/powerpoint/2010/main" val="15495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9893E-6ACA-7F0D-5E76-59650A0D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814DF-0B8D-BBF6-A57C-1793C37B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0D46F9-0036-B9A1-C658-16B495A7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81" y="0"/>
            <a:ext cx="8559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8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8F6DB-220C-7DDD-6C50-3AA1FC2D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069"/>
            <a:ext cx="10515600" cy="56268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显而易见，标准的</a:t>
            </a:r>
            <a:r>
              <a:rPr lang="en-US" altLang="zh-CN" dirty="0" err="1"/>
              <a:t>fft</a:t>
            </a:r>
            <a:r>
              <a:rPr lang="zh-CN" altLang="en-US" dirty="0"/>
              <a:t>逆变换形式，直接套板子，这题对于是使用递归还是迭代并没有限制时间，二者均可。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0.3 WA</a:t>
            </a:r>
            <a:r>
              <a:rPr lang="zh-CN" altLang="en-US" dirty="0"/>
              <a:t>的同学：没有看到四舍五入的要求或者四舍五入错误。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0.9 REG</a:t>
            </a:r>
            <a:r>
              <a:rPr lang="zh-CN" altLang="en-US" dirty="0"/>
              <a:t>的同学：数组开小了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31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101CF5-F9FA-6BD7-4D56-9CE2A0FB5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780" y="32147"/>
            <a:ext cx="9084439" cy="6793706"/>
          </a:xfrm>
        </p:spPr>
      </p:pic>
    </p:spTree>
    <p:extLst>
      <p:ext uri="{BB962C8B-B14F-4D97-AF65-F5344CB8AC3E}">
        <p14:creationId xmlns:p14="http://schemas.microsoft.com/office/powerpoint/2010/main" val="282705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惠天 薛</dc:creator>
  <cp:lastModifiedBy>惠天 薛</cp:lastModifiedBy>
  <cp:revision>1</cp:revision>
  <dcterms:created xsi:type="dcterms:W3CDTF">2023-12-17T02:42:33Z</dcterms:created>
  <dcterms:modified xsi:type="dcterms:W3CDTF">2023-12-17T02:48:16Z</dcterms:modified>
</cp:coreProperties>
</file>