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E6-B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22371001 </a:t>
            </a:r>
            <a:r>
              <a:rPr lang="zh-CN" altLang="en-US"/>
              <a:t>卜欣然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365125"/>
            <a:ext cx="105600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775" y="1802765"/>
            <a:ext cx="4533900" cy="2757170"/>
          </a:xfrm>
        </p:spPr>
        <p:txBody>
          <a:bodyPr>
            <a:normAutofit/>
          </a:bodyPr>
          <a:p>
            <a:r>
              <a:rPr lang="zh-CN" altLang="en-US" sz="2665"/>
              <a:t>最小生成树即尽量选择权值较小的边。由于边权是点编号的最大公因数，所以任意一点可以与其相邻点以权值为1连接。所以边权和为n-1，如果只有一点特判为0。</a:t>
            </a:r>
            <a:endParaRPr lang="zh-CN" altLang="en-US" sz="2665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7485" y="1837055"/>
            <a:ext cx="5252720" cy="2722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g2YWRmZGU0MDUxMGY0NWQyMTNhNjJiOTc3NzFiM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WPS_1567908586</cp:lastModifiedBy>
  <cp:revision>5</cp:revision>
  <dcterms:created xsi:type="dcterms:W3CDTF">2023-08-09T12:44:00Z</dcterms:created>
  <dcterms:modified xsi:type="dcterms:W3CDTF">2023-12-18T11:43:01Z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