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832" r:id="rId3"/>
    <p:sldId id="843" r:id="rId5"/>
    <p:sldId id="855" r:id="rId6"/>
    <p:sldId id="857" r:id="rId7"/>
    <p:sldId id="856" r:id="rId8"/>
    <p:sldId id="858" r:id="rId9"/>
  </p:sldIdLst>
  <p:sldSz cx="12192000" cy="6858000"/>
  <p:notesSz cx="6669405" cy="9820275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99"/>
    <a:srgbClr val="A6464B"/>
    <a:srgbClr val="4B44A8"/>
    <a:srgbClr val="FFFF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4"/>
    <p:restoredTop sz="81065"/>
  </p:normalViewPr>
  <p:slideViewPr>
    <p:cSldViewPr snapToGrid="0" showGuides="1">
      <p:cViewPr>
        <p:scale>
          <a:sx n="90" d="100"/>
          <a:sy n="90" d="100"/>
        </p:scale>
        <p:origin x="1337" y="442"/>
      </p:cViewPr>
      <p:guideLst>
        <p:guide orient="horz" pos="2160"/>
        <p:guide pos="3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6.png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tags" Target="../tags/tag14.xml"/><Relationship Id="rId4" Type="http://schemas.openxmlformats.org/officeDocument/2006/relationships/image" Target="../media/image5.png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1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Rectangle 13"/>
          <p:cNvSpPr txBox="1"/>
          <p:nvPr/>
        </p:nvSpPr>
        <p:spPr>
          <a:xfrm>
            <a:off x="2006600" y="1234440"/>
            <a:ext cx="8046720" cy="299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buNone/>
            </a:pP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算法第六次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8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None/>
            </a:pPr>
            <a:r>
              <a:rPr lang="en-US" altLang="zh-CN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8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Rectangle 14"/>
          <p:cNvSpPr/>
          <p:nvPr/>
        </p:nvSpPr>
        <p:spPr>
          <a:xfrm>
            <a:off x="1790065" y="5071428"/>
            <a:ext cx="61087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1" hangingPunct="1">
              <a:lnSpc>
                <a:spcPct val="125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软件学院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22373340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詹佳博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字符串相关算法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68338" y="1076325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题：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8347710" y="3181350"/>
            <a:ext cx="363791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简而言之，就是判断两个字符串是否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相似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6060" y="1904365"/>
            <a:ext cx="7950200" cy="39687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字符串相关算法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3441700" y="1394460"/>
            <a:ext cx="5308600" cy="51415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解题思路：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用数学归纳法，可得知上字符串的一个字符必恒对应下字符串的某一个字符，相应的下字符串某一个字符也相对应上字符串一个字符，用两个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hash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求解。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2.G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题思路：用一个过渡字符串来判断上下字符串是否相等，而过渡字符串恒以输入字符串只要出现与前面不同的新字符情况，便以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abc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顺序哈希。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449060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字符串相关算法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68338" y="1249680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思路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449060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7690" y="1747520"/>
            <a:ext cx="5881370" cy="4391025"/>
          </a:xfrm>
          <a:prstGeom prst="rect">
            <a:avLst/>
          </a:prstGeom>
        </p:spPr>
      </p:pic>
      <p:sp>
        <p:nvSpPr>
          <p:cNvPr id="9" name="Rectangle 2" descr="Rectangle: Click to edit Master text styles&#13;&#10;Second level&#13;&#10;Third level&#13;&#10;Fourth level&#13;&#10;Fifth level"/>
          <p:cNvSpPr/>
          <p:nvPr>
            <p:custDataLst>
              <p:tags r:id="rId3"/>
            </p:custDataLst>
          </p:nvPr>
        </p:nvSpPr>
        <p:spPr>
          <a:xfrm>
            <a:off x="7012305" y="1823085"/>
            <a:ext cx="4403725" cy="13379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仅有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对应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是不够的。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如：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A=“aba”;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B=“xxx”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所以不合法。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所以需要两个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hash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记录。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字符串相关算法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449060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015" y="1025525"/>
            <a:ext cx="3891280" cy="568769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2695575" y="1519555"/>
            <a:ext cx="1981835" cy="153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>
            <p:custDataLst>
              <p:tags r:id="rId3"/>
            </p:custDataLst>
          </p:nvPr>
        </p:nvCxnSpPr>
        <p:spPr>
          <a:xfrm flipH="1" flipV="1">
            <a:off x="3078480" y="4440555"/>
            <a:ext cx="1598930" cy="62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 flipH="1" flipV="1">
            <a:off x="3434080" y="5307965"/>
            <a:ext cx="1250950" cy="1758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Rectangle 2" descr="Rectangle: Click to edit Master text styles&#13;&#10;Second level&#13;&#10;Third level&#13;&#10;Fourth level&#13;&#10;Fifth level"/>
          <p:cNvSpPr/>
          <p:nvPr>
            <p:custDataLst>
              <p:tags r:id="rId5"/>
            </p:custDataLst>
          </p:nvPr>
        </p:nvSpPr>
        <p:spPr>
          <a:xfrm>
            <a:off x="4881563" y="1519555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双哈希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Rectangle 2" descr="Rectangle: Click to edit Master text styles&#13;&#10;Second level&#13;&#10;Third level&#13;&#10;Fourth level&#13;&#10;Fifth level"/>
          <p:cNvSpPr/>
          <p:nvPr>
            <p:custDataLst>
              <p:tags r:id="rId6"/>
            </p:custDataLst>
          </p:nvPr>
        </p:nvSpPr>
        <p:spPr>
          <a:xfrm>
            <a:off x="4881563" y="4353560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遇到新字符，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哈希对应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Rectangle 2" descr="Rectangle: Click to edit Master text styles&#13;&#10;Second level&#13;&#10;Third level&#13;&#10;Fourth level&#13;&#10;Fifth level"/>
          <p:cNvSpPr/>
          <p:nvPr>
            <p:custDataLst>
              <p:tags r:id="rId7"/>
            </p:custDataLst>
          </p:nvPr>
        </p:nvSpPr>
        <p:spPr>
          <a:xfrm>
            <a:off x="4881563" y="5307965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遇到已有字符，哈希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检查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604385" y="3204845"/>
            <a:ext cx="7410450" cy="571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604385" y="3776345"/>
            <a:ext cx="7416800" cy="304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字符串相关算法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562090" y="3441065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0425" y="6390005"/>
            <a:ext cx="7435850" cy="311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95825" y="5818505"/>
            <a:ext cx="741045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77595" y="1875155"/>
            <a:ext cx="2495550" cy="2025650"/>
          </a:xfrm>
          <a:prstGeom prst="rect">
            <a:avLst/>
          </a:prstGeom>
        </p:spPr>
      </p:pic>
      <p:sp>
        <p:nvSpPr>
          <p:cNvPr id="6" name="Rectangle 2" descr="Rectangle: Click to edit Master text styles&#13;&#10;Second level&#13;&#10;Third level&#13;&#10;Fourth level&#13;&#10;Fifth level"/>
          <p:cNvSpPr/>
          <p:nvPr>
            <p:custDataLst>
              <p:tags r:id="rId7"/>
            </p:custDataLst>
          </p:nvPr>
        </p:nvSpPr>
        <p:spPr>
          <a:xfrm>
            <a:off x="577850" y="4164965"/>
            <a:ext cx="3080385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相当于初始化了输入字符串，使得有一个标准去进行对应，能少一个哈希，增快速度，思路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也更为简单。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670425" y="1019175"/>
            <a:ext cx="2614295" cy="479933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>
            <p:custDataLst>
              <p:tags r:id="rId10"/>
            </p:custDataLst>
          </p:nvPr>
        </p:nvCxnSpPr>
        <p:spPr>
          <a:xfrm flipH="1" flipV="1">
            <a:off x="6132830" y="1629410"/>
            <a:ext cx="1448435" cy="22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Rectangle 2" descr="Rectangle: Click to edit Master text styles&#13;&#10;Second level&#13;&#10;Third level&#13;&#10;Fourth level&#13;&#10;Fifth level"/>
          <p:cNvSpPr/>
          <p:nvPr>
            <p:custDataLst>
              <p:tags r:id="rId11"/>
            </p:custDataLst>
          </p:nvPr>
        </p:nvSpPr>
        <p:spPr>
          <a:xfrm>
            <a:off x="7199948" y="1183005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hash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的实现，用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也可（但会很慢，因为此题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hash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较简单，简单一一对应更迅速，如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unordered_map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达到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700ms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>
            <p:custDataLst>
              <p:tags r:id="rId12"/>
            </p:custDataLst>
          </p:nvPr>
        </p:nvCxnSpPr>
        <p:spPr>
          <a:xfrm flipH="1" flipV="1">
            <a:off x="6625590" y="2774315"/>
            <a:ext cx="955675" cy="208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Rectangle 2" descr="Rectangle: Click to edit Master text styles&#13;&#10;Second level&#13;&#10;Third level&#13;&#10;Fourth level&#13;&#10;Fifth level"/>
          <p:cNvSpPr/>
          <p:nvPr>
            <p:custDataLst>
              <p:tags r:id="rId13"/>
            </p:custDataLst>
          </p:nvPr>
        </p:nvSpPr>
        <p:spPr>
          <a:xfrm>
            <a:off x="7496175" y="2807970"/>
            <a:ext cx="482727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相当于紫色笔步骤，即按字典序初始化字符串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14"/>
            </p:custDataLst>
          </p:nvPr>
        </p:nvCxnSpPr>
        <p:spPr>
          <a:xfrm flipH="1" flipV="1">
            <a:off x="6379210" y="4859655"/>
            <a:ext cx="1143635" cy="140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Rectangle 2" descr="Rectangle: Click to edit Master text styles&#13;&#10;Second level&#13;&#10;Third level&#13;&#10;Fourth level&#13;&#10;Fifth level"/>
          <p:cNvSpPr/>
          <p:nvPr>
            <p:custDataLst>
              <p:tags r:id="rId15"/>
            </p:custDataLst>
          </p:nvPr>
        </p:nvSpPr>
        <p:spPr>
          <a:xfrm>
            <a:off x="7496175" y="4846955"/>
            <a:ext cx="482727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转换为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标准字符串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再进行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比较。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YTVkMDAwMjhmNmZkMDgwN2U3ZWEyYTIyMGIyZjM5Mj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宽屏</PresentationFormat>
  <Paragraphs>49</Paragraphs>
  <Slides>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Tahoma</vt:lpstr>
      <vt:lpstr>Times New Roman</vt:lpstr>
      <vt:lpstr>华文彩云</vt:lpstr>
      <vt:lpstr>微软雅黑</vt:lpstr>
      <vt:lpstr>黑体</vt:lpstr>
      <vt:lpstr>Arial Unicode MS</vt:lpstr>
      <vt:lpstr>csppt02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song you</dc:creator>
  <dc:subject>algorithms</dc:subject>
  <cp:lastModifiedBy>满满</cp:lastModifiedBy>
  <cp:revision>3111</cp:revision>
  <dcterms:created xsi:type="dcterms:W3CDTF">2000-10-25T13:43:00Z</dcterms:created>
  <dcterms:modified xsi:type="dcterms:W3CDTF">2023-12-17T15:31:03Z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D52DFBE09DF246DEB16C5491CFB41395_12</vt:lpwstr>
  </property>
  <property fmtid="{D5CDD505-2E9C-101B-9397-08002B2CF9AE}" pid="3" name="KSOProductBuildVer">
    <vt:lpwstr>2052-12.1.0.15990</vt:lpwstr>
  </property>
</Properties>
</file>