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70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2.png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E6-D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作者：何启荣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8090" y="186690"/>
            <a:ext cx="6698615" cy="64846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解题思路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3055" y="1798320"/>
            <a:ext cx="11559540" cy="23152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核心代码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4830" y="213360"/>
            <a:ext cx="6591300" cy="64312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commondata" val="eyJoZGlkIjoiMWZkNDE1NjUzYmFjYmJiODZlNTJkNzZjZjE5YjYxNjA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WPS 演示</Application>
  <PresentationFormat>宽屏</PresentationFormat>
  <Paragraphs>8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何启荣</cp:lastModifiedBy>
  <cp:revision>156</cp:revision>
  <dcterms:created xsi:type="dcterms:W3CDTF">2019-06-19T02:08:00Z</dcterms:created>
  <dcterms:modified xsi:type="dcterms:W3CDTF">2023-12-19T15:52:59Z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E5AB9C7B15FA4CDE82532DF1753BBED9_11</vt:lpwstr>
  </property>
</Properties>
</file>