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843" r:id="rId3"/>
    <p:sldId id="865" r:id="rId5"/>
    <p:sldId id="867" r:id="rId6"/>
  </p:sldIdLst>
  <p:sldSz cx="12192000" cy="6858000"/>
  <p:notesSz cx="6669405" cy="9820275"/>
  <p:custDataLst>
    <p:tags r:id="rId1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A6464B"/>
    <a:srgbClr val="4B44A8"/>
    <a:srgbClr val="FFFF00"/>
    <a:srgbClr val="000000"/>
    <a:srgbClr val="FFFF66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04"/>
    <p:restoredTop sz="81065"/>
  </p:normalViewPr>
  <p:slideViewPr>
    <p:cSldViewPr snapToGrid="0" showGuides="1">
      <p:cViewPr>
        <p:scale>
          <a:sx n="90" d="100"/>
          <a:sy n="90" d="100"/>
        </p:scale>
        <p:origin x="1337" y="4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35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7F6D25-6181-4990-92ED-B342D4F471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61913" y="736600"/>
            <a:ext cx="6545262" cy="36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239D7B-9731-44A0-9630-3BCC8617266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554788"/>
            <a:ext cx="1219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5" descr="logo_smal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4267200" cy="65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64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57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40938" y="6502400"/>
            <a:ext cx="1846263" cy="2921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E71922-BBC5-4A86-B234-35D64C0AD2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1255713"/>
            <a:ext cx="10960100" cy="5168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8533" y="542925"/>
            <a:ext cx="2751667" cy="5881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542925"/>
            <a:ext cx="8056033" cy="5881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30952" y="125571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30952" y="391636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542925"/>
            <a:ext cx="11010900" cy="5881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30952" y="1255713"/>
            <a:ext cx="5378449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78400" y="6518275"/>
            <a:ext cx="1846263" cy="292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1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706438" y="381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彩云" panose="02010800040101010101" pitchFamily="2" charset="-122"/>
                <a:cs typeface="+mn-cs"/>
              </a:rPr>
              <a:t>BeihangSoft.cn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彩云" panose="0201080004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-17462" y="982663"/>
            <a:ext cx="1220946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14287" y="952500"/>
            <a:ext cx="1220787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45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E6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截图 2023-12-18 1246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289685"/>
            <a:ext cx="9839960" cy="53225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E6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0395" y="1504950"/>
            <a:ext cx="11203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这个题总感觉有些眼熟，看一下</a:t>
            </a:r>
            <a:r>
              <a:rPr lang="en-US" altLang="zh-CN"/>
              <a:t>C</a:t>
            </a:r>
            <a:r>
              <a:rPr lang="zh-CN" altLang="en-US"/>
              <a:t>题，再看一下</a:t>
            </a:r>
            <a:r>
              <a:rPr lang="en-US" altLang="zh-CN"/>
              <a:t>E</a:t>
            </a:r>
            <a:r>
              <a:rPr lang="zh-CN" altLang="en-US"/>
              <a:t>题，懂了，这题不就是</a:t>
            </a:r>
            <a:r>
              <a:rPr lang="en-US" altLang="zh-CN"/>
              <a:t>C</a:t>
            </a:r>
            <a:r>
              <a:rPr lang="zh-CN" altLang="en-US"/>
              <a:t>题和</a:t>
            </a:r>
            <a:r>
              <a:rPr lang="en-US" altLang="zh-CN"/>
              <a:t>E</a:t>
            </a:r>
            <a:r>
              <a:rPr lang="zh-CN" altLang="en-US"/>
              <a:t>题的缝合怪</a:t>
            </a:r>
            <a:r>
              <a:rPr lang="en-US" altLang="zh-CN"/>
              <a:t>——</a:t>
            </a:r>
            <a:r>
              <a:rPr lang="zh-CN" altLang="en-US"/>
              <a:t>多彩字符串集合吗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94030" y="2381250"/>
            <a:ext cx="11203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可以看出来，这里的相似字符串其实就是</a:t>
            </a:r>
            <a:r>
              <a:rPr lang="en-US" altLang="zh-CN"/>
              <a:t>C</a:t>
            </a:r>
            <a:r>
              <a:rPr lang="zh-CN" altLang="en-US"/>
              <a:t>题的多彩字符串，当两个字符串是相似对应时，它们也是多彩对应的：即同一个字母在字符串中出现的顺序是对应相同的。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94030" y="3580130"/>
            <a:ext cx="11203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根据</a:t>
            </a:r>
            <a:r>
              <a:rPr lang="en-US" altLang="zh-CN"/>
              <a:t>E</a:t>
            </a:r>
            <a:r>
              <a:rPr lang="zh-CN" altLang="en-US"/>
              <a:t>题的经验，要分集合我们需要求出相似字符串的哈希值进行比较，根据</a:t>
            </a:r>
            <a:r>
              <a:rPr lang="en-US" altLang="zh-CN"/>
              <a:t>C</a:t>
            </a:r>
            <a:r>
              <a:rPr lang="zh-CN" altLang="en-US"/>
              <a:t>题的经验，我们可以将字符串出现的第一个字符视为</a:t>
            </a:r>
            <a:r>
              <a:rPr lang="en-US" altLang="zh-CN"/>
              <a:t>’a’</a:t>
            </a:r>
            <a:r>
              <a:rPr lang="zh-CN" altLang="en-US"/>
              <a:t>，第二个字符视为</a:t>
            </a:r>
            <a:r>
              <a:rPr lang="en-US" altLang="zh-CN"/>
              <a:t>’b’</a:t>
            </a:r>
            <a:r>
              <a:rPr lang="zh-CN" altLang="en-US"/>
              <a:t>，依次类推，由此求出相似字符串的</a:t>
            </a:r>
            <a:r>
              <a:rPr lang="en-US" altLang="zh-CN"/>
              <a:t>hash</a:t>
            </a:r>
            <a:r>
              <a:rPr lang="zh-CN" altLang="en-US"/>
              <a:t>值，再按照</a:t>
            </a:r>
            <a:r>
              <a:rPr lang="en-US" altLang="zh-CN"/>
              <a:t>E</a:t>
            </a:r>
            <a:r>
              <a:rPr lang="zh-CN" altLang="en-US"/>
              <a:t>题中的方式进行处理就可以通过了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47370" y="4965700"/>
                <a:ext cx="11203940" cy="530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时间复杂度：时间复杂度为字符串总长度的求和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𝑠𝑡𝑟𝑙𝑒𝑛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47370" y="4965700"/>
                <a:ext cx="11203940" cy="5302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E6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31140" y="1263650"/>
            <a:ext cx="112039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for(int i=0;i&lt;n;i++){</a:t>
            </a:r>
            <a:endParaRPr lang="en-US" altLang="zh-CN"/>
          </a:p>
          <a:p>
            <a:r>
              <a:rPr lang="zh-CN" altLang="en-US"/>
              <a:t>		scanf("%s",s);</a:t>
            </a:r>
            <a:endParaRPr lang="zh-CN" altLang="en-US"/>
          </a:p>
          <a:p>
            <a:r>
              <a:rPr lang="zh-CN" altLang="en-US"/>
              <a:t>		for(int i=0;i&lt;=26;i++) flag[i]=0;</a:t>
            </a:r>
            <a:endParaRPr lang="zh-CN" altLang="en-US"/>
          </a:p>
          <a:p>
            <a:r>
              <a:rPr lang="zh-CN" altLang="en-US"/>
              <a:t>		int top=1;</a:t>
            </a:r>
            <a:endParaRPr lang="zh-CN" altLang="en-US"/>
          </a:p>
          <a:p>
            <a:r>
              <a:rPr lang="zh-CN" altLang="en-US"/>
              <a:t>		long long now=0ll;</a:t>
            </a:r>
            <a:endParaRPr lang="zh-CN" altLang="en-US"/>
          </a:p>
          <a:p>
            <a:r>
              <a:rPr lang="zh-CN" altLang="en-US"/>
              <a:t>		int len=strlen(s);</a:t>
            </a:r>
            <a:endParaRPr lang="zh-CN" altLang="en-US"/>
          </a:p>
          <a:p>
            <a:r>
              <a:rPr lang="zh-CN" altLang="en-US"/>
              <a:t>		for(int j=0;j&lt;len;j++){</a:t>
            </a:r>
            <a:endParaRPr lang="zh-CN" altLang="en-US"/>
          </a:p>
          <a:p>
            <a:r>
              <a:rPr lang="zh-CN" altLang="en-US"/>
              <a:t>			if(flag[s[j]-'a']==0) flag[s[j]-'a']=top++;</a:t>
            </a:r>
            <a:endParaRPr lang="zh-CN" altLang="en-US"/>
          </a:p>
          <a:p>
            <a:r>
              <a:rPr lang="zh-CN" altLang="en-US"/>
              <a:t>			now*=26;</a:t>
            </a:r>
            <a:endParaRPr lang="zh-CN" altLang="en-US"/>
          </a:p>
          <a:p>
            <a:r>
              <a:rPr lang="zh-CN" altLang="en-US"/>
              <a:t>			now+=flag[s[j]-'a']+1;</a:t>
            </a:r>
            <a:endParaRPr lang="zh-CN" altLang="en-US"/>
          </a:p>
          <a:p>
            <a:r>
              <a:rPr lang="zh-CN" altLang="en-US"/>
              <a:t>			now%=N;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val[i]=now;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NzEyMGJiNjNmMjE0OTYwNDVlYzQzMTUzZGQxYTkxYjUifQ=="/>
</p:tagLst>
</file>

<file path=ppt/theme/theme1.xml><?xml version="1.0" encoding="utf-8"?>
<a:theme xmlns:a="http://schemas.openxmlformats.org/drawingml/2006/main" name="csppt02">
  <a:themeElements>
    <a:clrScheme name="csppt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2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sppt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宽屏</PresentationFormat>
  <Paragraphs>29</Paragraphs>
  <Slides>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Tahoma</vt:lpstr>
      <vt:lpstr>Times New Roman</vt:lpstr>
      <vt:lpstr>华文彩云</vt:lpstr>
      <vt:lpstr>微软雅黑</vt:lpstr>
      <vt:lpstr>黑体</vt:lpstr>
      <vt:lpstr>Arial Unicode MS</vt:lpstr>
      <vt:lpstr>Cambria Math</vt:lpstr>
      <vt:lpstr>csppt02</vt:lpstr>
      <vt:lpstr>PowerPoint 演示文稿</vt:lpstr>
      <vt:lpstr>PowerPoint 演示文稿</vt:lpstr>
      <vt:lpstr>PowerPoint 演示文稿</vt:lpstr>
    </vt:vector>
  </TitlesOfParts>
  <Company>beihang college of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song you</dc:creator>
  <dc:subject>algorithms</dc:subject>
  <cp:lastModifiedBy>陟彼崔嵬 我马虺颓</cp:lastModifiedBy>
  <cp:revision>3111</cp:revision>
  <dcterms:created xsi:type="dcterms:W3CDTF">2000-10-25T13:43:00Z</dcterms:created>
  <dcterms:modified xsi:type="dcterms:W3CDTF">2023-12-18T05:07:13Z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969C94AB9D814701883EBC3A3F39331D_12</vt:lpwstr>
  </property>
  <property fmtid="{D5CDD505-2E9C-101B-9397-08002B2CF9AE}" pid="3" name="KSOProductBuildVer">
    <vt:lpwstr>2052-12.1.0.16120</vt:lpwstr>
  </property>
</Properties>
</file>