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EA50-125E-E20A-A2C0-1B076DE1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6894E-8BD8-DA01-6FB9-DEF3612D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E988-8A10-E6B4-1BFB-F8AF9E7F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97C2A-0DAC-9359-4F0A-1B01A46C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46964-B526-9D89-C27A-417D271A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7887-40EA-0798-7C6F-85795BD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53911-5F86-0BD1-EB77-D224E42F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B0F96-E828-7157-283B-7EDD47EC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DA344-F8CF-E44D-49B0-E80026D6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6C5E4-1E61-25D3-611F-4339F9F8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4FFEB9-1917-058A-DE80-300F1F4E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AF32F-DA78-C245-9CAE-2235C38F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9A671-071D-B0FC-13D1-FA23DBC9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6FC8B-FFE1-0F95-48BE-0C4C4ECB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ED60-4275-86EF-A03E-32B3D8F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B8343-2508-88B8-3E3E-61EE149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2CD0-AD2B-0E97-2583-9B472A4F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E0711-581D-C026-D507-D1FFB54A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399B4-9A3E-9FF6-4A85-402209C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68FCB-1E2B-560D-5E60-7C954274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E3EB-9BAB-1375-0F5D-B1D06201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71589-92C5-8D55-C32B-76346A22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4897F-00C4-DB75-1A05-91F2DC1F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1FA36-C31A-364A-EE21-ED74B6ED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E9E26-AD2F-22FA-E20B-446D9FFF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2EF1-3AAE-44F6-C7C4-74EB241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218C5-3AF6-6248-A130-74E1D0A4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76701-89CE-3050-01CD-DCD397E0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6228B-86E9-AD5E-CC0C-C4CBDCED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2A67B-E849-23EA-B279-38A68A59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0FC94-5C15-EFD0-6FD9-1AD5CC9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3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93E9B-2030-93B4-7A32-93026868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310B6-D3F5-5012-0F3F-7619ABC5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DD042-0D27-21DC-0111-90FADF61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E2A76-7679-54CF-0DE7-0F0C47DC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C3742-277A-2E01-B36D-996999B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E60DE1-FC91-D8AE-5DA9-95CCD6AD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3AE68-4004-BF4C-B9E0-73FEEF45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3B8C7-17F7-3AE8-29B6-E1C7ACD2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0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294F-3347-322E-53D8-2A97714E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798A0-2D8A-C534-7DCA-43258296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6C03E-CE2B-A242-7D6F-A041D286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C6FCE-60A1-DEF1-726C-A5D4802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CDF82-5FF9-8F84-9221-C92AC718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FC18F-E400-8D5A-7130-81BF3A54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D96E2-8A93-3CBD-09A8-46D3155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D5252-83CC-84BD-CAEE-17105C1F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19852-91F3-541D-855C-8B7DEF37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C0569-41DC-BC84-63BD-30D5957F5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E395D-60B6-DFBB-1EC6-71B4BDA6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C5260-BC5C-E795-7101-EA813F60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1267C-6A85-2AC2-E0B6-12D5F3A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9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C4BB-7FBC-4E88-31F3-793E7D73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0E488-F79D-4704-C8DF-937E7F4E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703B8-260D-843D-0CDC-AC027345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E1EA8-0100-D054-B168-7DB246C2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CC6AC-CD0E-1D3D-6814-253AA332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164C9-FA25-C1A6-47BA-080CD23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F4197-E655-80F3-8070-77096AF8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2E9C-6293-980C-5316-FF11903E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D8C23-195D-CF93-AECA-099345366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4852-9320-43C9-8ECF-511E812AD3D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F5AA-D6BC-32C7-35C0-2583DF84E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4CBBD-5846-5032-1568-F6C05441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5BA3-524E-4F28-A726-3E4CB7FA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E852-ACA4-A462-C4EB-5E444BFCB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E6-H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71893-16D4-A4BC-0ACB-6FB99BFF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74274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E852-ACA4-A462-C4EB-5E444BFC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209" y="-77380"/>
            <a:ext cx="3459481" cy="98755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题目回顾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71893-16D4-A4BC-0ACB-6FB99BFF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6D603C-CD0C-4A26-DE52-AEAB0C7B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8" y="1181336"/>
            <a:ext cx="8638938" cy="484140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5E0FB89-750D-FAF6-E682-FB5613E2AAEC}"/>
              </a:ext>
            </a:extLst>
          </p:cNvPr>
          <p:cNvCxnSpPr/>
          <p:nvPr/>
        </p:nvCxnSpPr>
        <p:spPr>
          <a:xfrm>
            <a:off x="5897880" y="5184648"/>
            <a:ext cx="21671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A5D7F1-AC47-712F-E945-A7F01901D566}"/>
              </a:ext>
            </a:extLst>
          </p:cNvPr>
          <p:cNvCxnSpPr>
            <a:cxnSpLocks/>
          </p:cNvCxnSpPr>
          <p:nvPr/>
        </p:nvCxnSpPr>
        <p:spPr>
          <a:xfrm>
            <a:off x="8065008" y="5184648"/>
            <a:ext cx="332399" cy="21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9F1447A-AC89-C1B5-37E5-ED0D23C05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10" y="5671572"/>
            <a:ext cx="3467278" cy="62233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2563B4-328A-D024-36EB-E581B8D25F45}"/>
              </a:ext>
            </a:extLst>
          </p:cNvPr>
          <p:cNvCxnSpPr/>
          <p:nvPr/>
        </p:nvCxnSpPr>
        <p:spPr>
          <a:xfrm>
            <a:off x="5981700" y="6096000"/>
            <a:ext cx="21671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D9B093-761A-FD21-9DA9-744D5EE33EE8}"/>
              </a:ext>
            </a:extLst>
          </p:cNvPr>
          <p:cNvCxnSpPr>
            <a:cxnSpLocks/>
          </p:cNvCxnSpPr>
          <p:nvPr/>
        </p:nvCxnSpPr>
        <p:spPr>
          <a:xfrm flipV="1">
            <a:off x="8125290" y="5814180"/>
            <a:ext cx="272117" cy="28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A23693-C613-6F7B-0999-20BE0434E8FA}"/>
              </a:ext>
            </a:extLst>
          </p:cNvPr>
          <p:cNvSpPr txBox="1"/>
          <p:nvPr/>
        </p:nvSpPr>
        <p:spPr>
          <a:xfrm>
            <a:off x="7708833" y="5422628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转移矩阵大小为</a:t>
            </a:r>
            <a:r>
              <a:rPr lang="en-US" altLang="zh-CN" dirty="0"/>
              <a:t>10^6 * 10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9649392-8DB0-39A9-21F4-E10A34678F4B}"/>
              </a:ext>
            </a:extLst>
          </p:cNvPr>
          <p:cNvCxnSpPr>
            <a:cxnSpLocks/>
          </p:cNvCxnSpPr>
          <p:nvPr/>
        </p:nvCxnSpPr>
        <p:spPr>
          <a:xfrm flipV="1">
            <a:off x="9712870" y="4709160"/>
            <a:ext cx="0" cy="736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11DE028-1659-E3AA-47DB-7762A7B8CCFF}"/>
              </a:ext>
            </a:extLst>
          </p:cNvPr>
          <p:cNvSpPr txBox="1"/>
          <p:nvPr/>
        </p:nvSpPr>
        <p:spPr>
          <a:xfrm>
            <a:off x="9265720" y="41683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KMP!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394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E852-ACA4-A462-C4EB-5E444BFC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" y="18288"/>
            <a:ext cx="2322576" cy="86868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71893-16D4-A4BC-0ACB-6FB99BFF9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10" y="2383115"/>
            <a:ext cx="4376928" cy="732218"/>
          </a:xfrm>
        </p:spPr>
        <p:txBody>
          <a:bodyPr/>
          <a:lstStyle/>
          <a:p>
            <a:r>
              <a:rPr lang="zh-CN" altLang="en-US" dirty="0"/>
              <a:t>例如，若想查找字符串</a:t>
            </a:r>
            <a:r>
              <a:rPr lang="en-US" altLang="zh-CN" dirty="0"/>
              <a:t>ABABC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541FA-C3CA-5D9A-3055-E63D691C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15333"/>
            <a:ext cx="5620039" cy="24766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1BA603-1188-F5DF-651A-4494266C005D}"/>
              </a:ext>
            </a:extLst>
          </p:cNvPr>
          <p:cNvSpPr txBox="1"/>
          <p:nvPr/>
        </p:nvSpPr>
        <p:spPr>
          <a:xfrm>
            <a:off x="1426020" y="1169917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有限自动机是一个处理信息的简单机器，通过对文本字符串进行扫描，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找出模式的所有出现位置。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0A9E58A-C7B3-55B6-FC1E-828B7E044EE6}"/>
              </a:ext>
            </a:extLst>
          </p:cNvPr>
          <p:cNvCxnSpPr/>
          <p:nvPr/>
        </p:nvCxnSpPr>
        <p:spPr>
          <a:xfrm flipV="1">
            <a:off x="4468091" y="2881745"/>
            <a:ext cx="2147454" cy="61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270ED6-2FD2-2CC8-1A01-530BA81ED023}"/>
              </a:ext>
            </a:extLst>
          </p:cNvPr>
          <p:cNvSpPr txBox="1"/>
          <p:nvPr/>
        </p:nvSpPr>
        <p:spPr>
          <a:xfrm>
            <a:off x="6615545" y="2596956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KMP!!!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53BD5C-1905-B768-C926-C2FC07B85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56" y="2042908"/>
            <a:ext cx="3228584" cy="36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E852-ACA4-A462-C4EB-5E444BFC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53" y="277090"/>
            <a:ext cx="2376055" cy="74598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71893-16D4-A4BC-0ACB-6FB99BFF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1F6F82-1EAB-E1F1-4B09-80A56F3CDECF}"/>
              </a:ext>
            </a:extLst>
          </p:cNvPr>
          <p:cNvSpPr txBox="1"/>
          <p:nvPr/>
        </p:nvSpPr>
        <p:spPr>
          <a:xfrm>
            <a:off x="1690255" y="1593273"/>
            <a:ext cx="5960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result[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表示在位置</a:t>
            </a:r>
            <a:r>
              <a:rPr lang="en-US" altLang="zh-CN" dirty="0" err="1"/>
              <a:t>i</a:t>
            </a:r>
            <a:r>
              <a:rPr lang="zh-CN" altLang="en-US" dirty="0"/>
              <a:t>上输入字符</a:t>
            </a:r>
            <a:r>
              <a:rPr lang="en-US" altLang="zh-CN" dirty="0"/>
              <a:t>’</a:t>
            </a:r>
            <a:r>
              <a:rPr lang="en-US" altLang="zh-CN" dirty="0" err="1"/>
              <a:t>a’+j</a:t>
            </a:r>
            <a:r>
              <a:rPr lang="zh-CN" altLang="en-US" dirty="0"/>
              <a:t>的结果，则易得：</a:t>
            </a:r>
            <a:endParaRPr lang="en-US" altLang="zh-CN" dirty="0"/>
          </a:p>
          <a:p>
            <a:r>
              <a:rPr lang="zh-CN" altLang="en-US" dirty="0"/>
              <a:t>若字符恰好匹配，即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== ‘</a:t>
            </a:r>
            <a:r>
              <a:rPr lang="en-US" altLang="zh-CN" dirty="0" err="1"/>
              <a:t>a’+j</a:t>
            </a:r>
            <a:r>
              <a:rPr lang="zh-CN" altLang="en-US" dirty="0"/>
              <a:t>，</a:t>
            </a:r>
            <a:r>
              <a:rPr lang="en-US" altLang="zh-CN" dirty="0"/>
              <a:t>result[</a:t>
            </a:r>
            <a:r>
              <a:rPr lang="en-US" altLang="zh-CN" dirty="0" err="1"/>
              <a:t>i</a:t>
            </a:r>
            <a:r>
              <a:rPr lang="en-US" altLang="zh-CN" dirty="0"/>
              <a:t>][j] = i+1</a:t>
            </a:r>
          </a:p>
          <a:p>
            <a:r>
              <a:rPr lang="zh-CN" altLang="en-US" dirty="0"/>
              <a:t>否则回退，即</a:t>
            </a:r>
            <a:r>
              <a:rPr lang="en-US" altLang="zh-CN" dirty="0"/>
              <a:t>result[</a:t>
            </a:r>
            <a:r>
              <a:rPr lang="en-US" altLang="zh-CN" dirty="0" err="1"/>
              <a:t>i</a:t>
            </a:r>
            <a:r>
              <a:rPr lang="en-US" altLang="zh-CN" dirty="0"/>
              <a:t>][j] = result[f[i-1]][j]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91FB1-1B28-29C1-2D7B-E111F61D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10" y="2667770"/>
            <a:ext cx="4797345" cy="35529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DB42DE-75E4-F1E7-97F4-7DF3E9C6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45" y="2677612"/>
            <a:ext cx="4267419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E852-ACA4-A462-C4EB-5E444BFCB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71893-16D4-A4BC-0ACB-6FB99BFF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0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122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E6-H讲解</vt:lpstr>
      <vt:lpstr>题目回顾</vt:lpstr>
      <vt:lpstr>自动机</vt:lpstr>
      <vt:lpstr>动态规划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E6-H讲解</dc:title>
  <dc:creator>铃薯 马</dc:creator>
  <cp:lastModifiedBy>铃薯 马</cp:lastModifiedBy>
  <cp:revision>3</cp:revision>
  <dcterms:created xsi:type="dcterms:W3CDTF">2023-12-17T14:12:56Z</dcterms:created>
  <dcterms:modified xsi:type="dcterms:W3CDTF">2023-12-18T03:29:19Z</dcterms:modified>
</cp:coreProperties>
</file>