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3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59"/>
        <p:guide pos="3840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E6-I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920750"/>
            <a:ext cx="9050020" cy="2466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3582670"/>
            <a:ext cx="4129405" cy="27031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59730" y="3387725"/>
            <a:ext cx="536575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1667510"/>
            <a:ext cx="10507980" cy="352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1040765"/>
            <a:ext cx="9650730" cy="50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2450465"/>
            <a:ext cx="6750685" cy="195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30</Paragraphs>
  <Slides>5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62</cp:revision>
  <dcterms:created xsi:type="dcterms:W3CDTF">2016-05-11T01:57:00Z</dcterms:created>
  <dcterms:modified xsi:type="dcterms:W3CDTF">2023-12-17T08:11:21Z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F212D6944B9849548EE1CF186C327AFD</vt:lpwstr>
  </property>
</Properties>
</file>