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69990-5BD9-49A0-B0CE-DB1B2B41F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J-Complete Matching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225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EF6120C-95A1-0339-64D9-7C5C7358A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507" y="240965"/>
            <a:ext cx="8231532" cy="610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4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24C4A5B-89AB-37D8-E0D3-F915999AE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08" y="320208"/>
            <a:ext cx="11204401" cy="596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9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AB91AEA-6A75-D284-5C08-996949DAD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820" y="616689"/>
            <a:ext cx="9244735" cy="545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493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1371CE6-1009-3F9E-DA33-03980AAA1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258" y="283904"/>
            <a:ext cx="7521632" cy="635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2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A48A9AD-99FC-3614-FA9B-997D53EF4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680" y="378343"/>
            <a:ext cx="5775272" cy="33430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464B558-3D77-5C1B-4F23-5A889E177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80" y="3721395"/>
            <a:ext cx="5827163" cy="26794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B3B15DE-44D1-654A-C81B-171490A60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952" y="378343"/>
            <a:ext cx="5775272" cy="650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66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1B2CF83-6EE8-3869-22EB-D03EAF1F6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783" y="241374"/>
            <a:ext cx="3909729" cy="644938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9772579-2072-1DB5-64B2-5F09B3C7D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511" y="241374"/>
            <a:ext cx="4742121" cy="641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75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64B0F7B-6791-D1D4-BEB3-2FE32C5FE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381" y="301993"/>
            <a:ext cx="4124875" cy="60025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949D703-FD7C-AA9B-AAC1-81F18F654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256" y="301993"/>
            <a:ext cx="5624087" cy="398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22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</Words>
  <Application>Microsoft Office PowerPoint</Application>
  <PresentationFormat>宽屏</PresentationFormat>
  <Paragraphs>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主题</vt:lpstr>
      <vt:lpstr>J-Complete Matching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J-Complete Matching</dc:title>
  <dc:creator>saltyfishsss</dc:creator>
  <cp:lastModifiedBy>惟彬 云</cp:lastModifiedBy>
  <cp:revision>2</cp:revision>
  <dcterms:created xsi:type="dcterms:W3CDTF">2023-12-19T02:00:57Z</dcterms:created>
  <dcterms:modified xsi:type="dcterms:W3CDTF">2023-12-19T02:10:18Z</dcterms:modified>
</cp:coreProperties>
</file>