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2" r:id="rId1"/>
  </p:sldMasterIdLst>
  <p:notesMasterIdLst>
    <p:notesMasterId r:id="rId4"/>
  </p:notesMasterIdLst>
  <p:handoutMasterIdLst>
    <p:handoutMasterId r:id="rId5"/>
  </p:handoutMasterIdLst>
  <p:sldIdLst>
    <p:sldId id="258" r:id="rId2"/>
    <p:sldId id="257" r:id="rId3"/>
  </p:sldIdLst>
  <p:sldSz cx="12192000" cy="6858000"/>
  <p:notesSz cx="7099300" cy="10234613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itchFamily="2" charset="2"/>
      <a:buChar char="Ø"/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itchFamily="2" charset="2"/>
      <a:buChar char="Ø"/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itchFamily="2" charset="2"/>
      <a:buChar char="Ø"/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itchFamily="2" charset="2"/>
      <a:buChar char="Ø"/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85000"/>
      </a:lnSpc>
      <a:spcBef>
        <a:spcPct val="40000"/>
      </a:spcBef>
      <a:spcAft>
        <a:spcPct val="0"/>
      </a:spcAft>
      <a:buClr>
        <a:srgbClr val="001ADC"/>
      </a:buClr>
      <a:buSzPct val="100000"/>
      <a:buFont typeface="Wingdings" pitchFamily="2" charset="2"/>
      <a:buChar char="Ø"/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2">
          <p15:clr>
            <a:srgbClr val="A4A3A4"/>
          </p15:clr>
        </p15:guide>
        <p15:guide id="3" orient="horz" pos="3223">
          <p15:clr>
            <a:srgbClr val="A4A3A4"/>
          </p15:clr>
        </p15:guide>
        <p15:guide id="4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DC7"/>
    <a:srgbClr val="FFFFBD"/>
    <a:srgbClr val="CCFF99"/>
    <a:srgbClr val="DDDDDD"/>
    <a:srgbClr val="FF9966"/>
    <a:srgbClr val="EAEAEA"/>
    <a:srgbClr val="FFFF99"/>
    <a:srgbClr val="FFD9DF"/>
    <a:srgbClr val="FFDA3F"/>
    <a:srgbClr val="535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997" autoAdjust="0"/>
  </p:normalViewPr>
  <p:slideViewPr>
    <p:cSldViewPr>
      <p:cViewPr>
        <p:scale>
          <a:sx n="75" d="100"/>
          <a:sy n="75" d="100"/>
        </p:scale>
        <p:origin x="2108" y="3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80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>
      <p:cViewPr varScale="1">
        <p:scale>
          <a:sx n="42" d="100"/>
          <a:sy n="42" d="100"/>
        </p:scale>
        <p:origin x="-1230" y="-96"/>
      </p:cViewPr>
      <p:guideLst>
        <p:guide orient="horz" pos="2923"/>
        <p:guide pos="2202"/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4517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0338" y="658813"/>
            <a:ext cx="6792912" cy="3822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576" y="4860873"/>
            <a:ext cx="6119197" cy="4605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007" tIns="48144" rIns="98007" bIns="48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2570786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42" name="矩形 41"/>
          <p:cNvSpPr/>
          <p:nvPr userDrawn="1"/>
        </p:nvSpPr>
        <p:spPr>
          <a:xfrm>
            <a:off x="0" y="3627545"/>
            <a:ext cx="12192000" cy="122564"/>
          </a:xfrm>
          <a:prstGeom prst="rect">
            <a:avLst/>
          </a:prstGeom>
          <a:solidFill>
            <a:srgbClr val="196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013" b="0">
              <a:solidFill>
                <a:srgbClr val="FFFFFF"/>
              </a:solidFill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0" y="1963271"/>
            <a:ext cx="12192000" cy="1532812"/>
          </a:xfrm>
          <a:prstGeom prst="rect">
            <a:avLst/>
          </a:prstGeom>
          <a:gradFill>
            <a:gsLst>
              <a:gs pos="0">
                <a:srgbClr val="2085E1"/>
              </a:gs>
              <a:gs pos="100000">
                <a:srgbClr val="1967A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013" b="0">
              <a:solidFill>
                <a:srgbClr val="FFFFFF"/>
              </a:solidFill>
            </a:endParaRPr>
          </a:p>
        </p:txBody>
      </p:sp>
      <p:sp>
        <p:nvSpPr>
          <p:cNvPr id="44" name="Subtitle 2"/>
          <p:cNvSpPr>
            <a:spLocks noGrp="1"/>
          </p:cNvSpPr>
          <p:nvPr>
            <p:ph type="subTitle" idx="1"/>
          </p:nvPr>
        </p:nvSpPr>
        <p:spPr>
          <a:xfrm>
            <a:off x="1524000" y="3750112"/>
            <a:ext cx="9144000" cy="100440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en-US" sz="27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45" name="图片 4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879" y="564341"/>
            <a:ext cx="8254245" cy="663787"/>
          </a:xfrm>
          <a:prstGeom prst="rect">
            <a:avLst/>
          </a:prstGeom>
        </p:spPr>
      </p:pic>
      <p:sp>
        <p:nvSpPr>
          <p:cNvPr id="46" name="Title 1"/>
          <p:cNvSpPr>
            <a:spLocks noGrp="1"/>
          </p:cNvSpPr>
          <p:nvPr>
            <p:ph type="ctrTitle"/>
          </p:nvPr>
        </p:nvSpPr>
        <p:spPr>
          <a:xfrm>
            <a:off x="914400" y="1963271"/>
            <a:ext cx="10363200" cy="150194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algn="ctr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i="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5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188643"/>
            <a:ext cx="7010400" cy="292259"/>
          </a:xfrm>
        </p:spPr>
        <p:txBody>
          <a:bodyPr/>
          <a:lstStyle>
            <a:lvl1pPr>
              <a:defRPr i="0" baseline="0">
                <a:latin typeface="Arial Unicode MS" panose="020B0604020202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764707"/>
            <a:ext cx="10464800" cy="1499193"/>
          </a:xfrm>
        </p:spPr>
        <p:txBody>
          <a:bodyPr/>
          <a:lstStyle>
            <a:lvl1pPr>
              <a:lnSpc>
                <a:spcPct val="125000"/>
              </a:lnSpc>
              <a:spcBef>
                <a:spcPts val="0"/>
              </a:spcBef>
              <a:defRPr sz="16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5000"/>
              </a:lnSpc>
              <a:spcBef>
                <a:spcPts val="0"/>
              </a:spcBef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5000"/>
              </a:lnSpc>
              <a:spcBef>
                <a:spcPts val="0"/>
              </a:spcBef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5000"/>
              </a:lnSpc>
              <a:spcBef>
                <a:spcPts val="0"/>
              </a:spcBef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5000"/>
              </a:lnSpc>
              <a:spcBef>
                <a:spcPts val="0"/>
              </a:spcBef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971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125538"/>
            <a:ext cx="5130800" cy="158864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125538"/>
            <a:ext cx="5130800" cy="158864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066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29225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09391"/>
            <a:ext cx="5386917" cy="36548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138897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809391"/>
            <a:ext cx="5389033" cy="36548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138897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4279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583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5584" y="260650"/>
            <a:ext cx="7010400" cy="2922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125538"/>
            <a:ext cx="5130800" cy="16440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125538"/>
            <a:ext cx="5130800" cy="16440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0082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60650"/>
            <a:ext cx="7010400" cy="2922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125538"/>
            <a:ext cx="5130800" cy="16440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48400" y="1125539"/>
            <a:ext cx="5130800" cy="16440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48400" y="2290764"/>
            <a:ext cx="5130800" cy="16440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6780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413" y="156807"/>
            <a:ext cx="9144000" cy="29225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24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0"/>
          <a:stretch/>
        </p:blipFill>
        <p:spPr>
          <a:xfrm>
            <a:off x="0" y="0"/>
            <a:ext cx="12192000" cy="692696"/>
          </a:xfrm>
          <a:prstGeom prst="rect">
            <a:avLst/>
          </a:prstGeom>
        </p:spPr>
      </p:pic>
      <p:sp>
        <p:nvSpPr>
          <p:cNvPr id="36867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188643"/>
            <a:ext cx="7010400" cy="2922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标题</a:t>
            </a:r>
          </a:p>
        </p:txBody>
      </p:sp>
      <p:sp>
        <p:nvSpPr>
          <p:cNvPr id="36869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08720"/>
            <a:ext cx="10464800" cy="2094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/>
              <a:t>This is our 1st Level Bullet</a:t>
            </a:r>
          </a:p>
          <a:p>
            <a:pPr lvl="1"/>
            <a:r>
              <a:rPr lang="en-US" altLang="zh-CN" dirty="0"/>
              <a:t>This is our 2nd level bullet</a:t>
            </a:r>
          </a:p>
          <a:p>
            <a:pPr lvl="2"/>
            <a:r>
              <a:rPr lang="en-US" altLang="zh-CN" dirty="0"/>
              <a:t>This is our 3rd level bullet</a:t>
            </a:r>
          </a:p>
          <a:p>
            <a:pPr lvl="0"/>
            <a:r>
              <a:rPr lang="en-US" altLang="zh-CN" dirty="0"/>
              <a:t>This is our next 1st Level Bullet</a:t>
            </a:r>
          </a:p>
          <a:p>
            <a:pPr lvl="1"/>
            <a:r>
              <a:rPr lang="en-US" altLang="zh-CN" dirty="0"/>
              <a:t>This is our 2nd level bullet</a:t>
            </a:r>
          </a:p>
          <a:p>
            <a:pPr lvl="2"/>
            <a:r>
              <a:rPr lang="en-US" altLang="zh-CN" dirty="0"/>
              <a:t>This is our 3rd level bullet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11280577" y="6553201"/>
            <a:ext cx="86409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fld id="{8E6141A4-B4DF-417A-BE19-BD33A1D78EA3}" type="slidenum">
              <a:rPr lang="zh-CN" altLang="en-US" sz="900" b="0">
                <a:solidFill>
                  <a:srgbClr val="000099"/>
                </a:solidFill>
                <a:ea typeface="Yu Gothic" panose="020B0400000000000000" pitchFamily="34" charset="-128"/>
                <a:cs typeface="Arial" panose="020B0604020202020204" pitchFamily="34" charset="0"/>
              </a:rPr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t>‹#›</a:t>
            </a:fld>
            <a:endParaRPr lang="en-US" altLang="zh-CN" sz="900" b="0" dirty="0">
              <a:solidFill>
                <a:srgbClr val="000099"/>
              </a:solidFill>
              <a:ea typeface="Yu Gothic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</p:sldLayoutIdLst>
  <p:txStyles>
    <p:titleStyle>
      <a:lvl1pPr algn="l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1800" b="1" i="0">
          <a:solidFill>
            <a:srgbClr val="FF0000"/>
          </a:solidFill>
          <a:latin typeface="+mj-lt"/>
          <a:ea typeface="+mj-ea"/>
          <a:cs typeface="楷体_GB2312"/>
        </a:defRPr>
      </a:lvl1pPr>
      <a:lvl2pPr algn="l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1800" b="1" i="1">
          <a:solidFill>
            <a:srgbClr val="FF0000"/>
          </a:solidFill>
          <a:latin typeface="楷体_GB2312" pitchFamily="49" charset="-122"/>
          <a:ea typeface="楷体_GB2312" pitchFamily="49" charset="-122"/>
          <a:cs typeface="楷体_GB2312"/>
        </a:defRPr>
      </a:lvl2pPr>
      <a:lvl3pPr algn="l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1800" b="1" i="1">
          <a:solidFill>
            <a:srgbClr val="FF0000"/>
          </a:solidFill>
          <a:latin typeface="楷体_GB2312" pitchFamily="49" charset="-122"/>
          <a:ea typeface="楷体_GB2312" pitchFamily="49" charset="-122"/>
          <a:cs typeface="楷体_GB2312"/>
        </a:defRPr>
      </a:lvl3pPr>
      <a:lvl4pPr algn="l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1800" b="1" i="1">
          <a:solidFill>
            <a:srgbClr val="FF0000"/>
          </a:solidFill>
          <a:latin typeface="楷体_GB2312" pitchFamily="49" charset="-122"/>
          <a:ea typeface="楷体_GB2312" pitchFamily="49" charset="-122"/>
          <a:cs typeface="楷体_GB2312"/>
        </a:defRPr>
      </a:lvl4pPr>
      <a:lvl5pPr algn="l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1800" b="1" i="1">
          <a:solidFill>
            <a:srgbClr val="FF0000"/>
          </a:solidFill>
          <a:latin typeface="楷体_GB2312" pitchFamily="49" charset="-122"/>
          <a:ea typeface="楷体_GB2312" pitchFamily="49" charset="-122"/>
          <a:cs typeface="楷体_GB2312"/>
        </a:defRPr>
      </a:lvl5pPr>
      <a:lvl6pPr marL="342900" algn="l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18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6pPr>
      <a:lvl7pPr marL="685800" algn="l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18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7pPr>
      <a:lvl8pPr marL="1028700" algn="l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18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8pPr>
      <a:lvl9pPr marL="1371600" algn="l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1800" b="1" i="1">
          <a:solidFill>
            <a:srgbClr val="FF0000"/>
          </a:solidFill>
          <a:latin typeface="楷体_GB2312" pitchFamily="49" charset="-122"/>
          <a:ea typeface="楷体_GB2312" pitchFamily="49" charset="-122"/>
        </a:defRPr>
      </a:lvl9pPr>
    </p:titleStyle>
    <p:bodyStyle>
      <a:lvl1pPr marL="213122" indent="-213122" algn="l" rtl="0" eaLnBrk="1" fontAlgn="base" hangingPunct="1">
        <a:lnSpc>
          <a:spcPct val="125000"/>
        </a:lnSpc>
        <a:spcBef>
          <a:spcPts val="0"/>
        </a:spcBef>
        <a:spcAft>
          <a:spcPct val="0"/>
        </a:spcAft>
        <a:buClr>
          <a:srgbClr val="FF0000"/>
        </a:buClr>
        <a:buSzPct val="100000"/>
        <a:buFont typeface="Wingdings" pitchFamily="2" charset="2"/>
        <a:buChar char="v"/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01254" indent="-145256" algn="l" rtl="0" eaLnBrk="1" fontAlgn="base" hangingPunct="1">
        <a:lnSpc>
          <a:spcPct val="125000"/>
        </a:lnSpc>
        <a:spcBef>
          <a:spcPts val="0"/>
        </a:spcBef>
        <a:spcAft>
          <a:spcPct val="0"/>
        </a:spcAft>
        <a:buClr>
          <a:srgbClr val="001ADC"/>
        </a:buClr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2pPr>
      <a:lvl3pPr marL="788194" indent="-144066" algn="l" rtl="0" eaLnBrk="1" fontAlgn="base" hangingPunct="1">
        <a:lnSpc>
          <a:spcPct val="125000"/>
        </a:lnSpc>
        <a:spcBef>
          <a:spcPts val="0"/>
        </a:spcBef>
        <a:spcAft>
          <a:spcPct val="0"/>
        </a:spcAft>
        <a:buClr>
          <a:srgbClr val="05AD01"/>
        </a:buClr>
        <a:buSzPct val="100000"/>
        <a:buFont typeface="Wingdings" pitchFamily="2" charset="2"/>
        <a:buChar char="§"/>
        <a:defRPr b="1">
          <a:solidFill>
            <a:schemeClr val="tx1"/>
          </a:solidFill>
          <a:latin typeface="+mn-lt"/>
        </a:defRPr>
      </a:lvl3pPr>
      <a:lvl4pPr marL="1476375" indent="-257175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Times New Roman" pitchFamily="18" charset="0"/>
        </a:defRPr>
      </a:lvl4pPr>
      <a:lvl5pPr marL="1876425" indent="-257175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5pPr>
      <a:lvl6pPr marL="2219325" indent="-257175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6pPr>
      <a:lvl7pPr marL="2562225" indent="-257175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7pPr>
      <a:lvl8pPr marL="2905125" indent="-257175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8pPr>
      <a:lvl9pPr marL="3248025" indent="-257175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260648"/>
            <a:ext cx="7056784" cy="649374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47928" y="5733256"/>
            <a:ext cx="5872120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zh-CN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强符号</a:t>
            </a:r>
            <a:r>
              <a:rPr lang="zh-CN" altLang="zh-CN" sz="16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CN" sz="16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, main	  </a:t>
            </a:r>
            <a:r>
              <a:rPr lang="zh-CN" altLang="zh-CN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弱符号：</a:t>
            </a:r>
            <a:r>
              <a:rPr lang="en-US" altLang="zh-CN" sz="16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c	</a:t>
            </a:r>
            <a:r>
              <a:rPr lang="zh-CN" altLang="zh-CN" sz="16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外部</a:t>
            </a:r>
            <a:r>
              <a:rPr lang="zh-CN" altLang="zh-CN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符号：</a:t>
            </a:r>
            <a:r>
              <a:rPr lang="en-US" altLang="zh-CN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foo, </a:t>
            </a:r>
            <a:r>
              <a:rPr lang="en-US" altLang="zh-CN" sz="16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printf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672064" y="6270344"/>
            <a:ext cx="2252540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kern="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a=1, b=200, c=3</a:t>
            </a:r>
            <a:endParaRPr lang="zh-CN" altLang="zh-CN" sz="14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52184" y="3645024"/>
            <a:ext cx="4272995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不改变量名，怎样消除多重定义影响？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3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260648"/>
            <a:ext cx="8784976" cy="65044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32" y="5088408"/>
            <a:ext cx="4234160" cy="12929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264" y="4242840"/>
            <a:ext cx="3578408" cy="124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7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新硬件基础模板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CS152-SP98">
      <a:majorFont>
        <a:latin typeface="楷体_GB2312"/>
        <a:ea typeface="楷体_GB2312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60000"/>
            <a:lumOff val="40000"/>
          </a:schemeClr>
        </a:solidFill>
        <a:ln w="12700" cap="flat" cmpd="sng" algn="ctr">
          <a:solidFill>
            <a:srgbClr val="00B05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S152-SP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2-SP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2-SP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新硬件基础模板</Template>
  <TotalTime>11654</TotalTime>
  <Pages>47</Pages>
  <Words>35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 Unicode MS</vt:lpstr>
      <vt:lpstr>Yu Gothic</vt:lpstr>
      <vt:lpstr>楷体_GB2312</vt:lpstr>
      <vt:lpstr>宋体</vt:lpstr>
      <vt:lpstr>微软雅黑</vt:lpstr>
      <vt:lpstr>Arial</vt:lpstr>
      <vt:lpstr>Courier New</vt:lpstr>
      <vt:lpstr>Times New Roman</vt:lpstr>
      <vt:lpstr>Wingdings</vt:lpstr>
      <vt:lpstr>新硬件基础模板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计算机硬件基础 （2020级）</dc:title>
  <dc:creator>Administrator</dc:creator>
  <dc:description>lecture 1</dc:description>
  <cp:lastModifiedBy>Administrator</cp:lastModifiedBy>
  <cp:revision>918</cp:revision>
  <cp:lastPrinted>2015-09-14T05:54:14Z</cp:lastPrinted>
  <dcterms:created xsi:type="dcterms:W3CDTF">2021-07-22T03:01:42Z</dcterms:created>
  <dcterms:modified xsi:type="dcterms:W3CDTF">2024-12-16T04:28:04Z</dcterms:modified>
</cp:coreProperties>
</file>