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6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3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2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8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9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0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1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3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7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5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75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35C4B-508F-44CD-B2ED-63AFD49B070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28B0ED-64D3-4393-9B5A-2E898AA86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3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</a:t>
            </a:r>
            <a:r>
              <a:rPr lang="ru-RU" dirty="0" smtClean="0"/>
              <a:t>чат-бот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Учебный Ассистент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215924" y="4607925"/>
            <a:ext cx="42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Подготовил: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 Денисов Никита Сергеевич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Ачинский</a:t>
            </a:r>
            <a:r>
              <a:rPr lang="ru-RU" dirty="0" smtClean="0">
                <a:solidFill>
                  <a:schemeClr val="bg1"/>
                </a:solidFill>
              </a:rPr>
              <a:t> Колледж Транспорта и Сельского Хозяйства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Чем полезен данный чат-бот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0764" y="2354576"/>
            <a:ext cx="5059363" cy="4195481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Возникла необходимость оповещать учащихся об изменениях в расписании и делать объявления. В связи этим было предложено использовать чат-бота. Так как </a:t>
            </a:r>
            <a:r>
              <a:rPr lang="ru-RU" sz="2200" dirty="0" err="1" smtClean="0"/>
              <a:t>телеграм</a:t>
            </a:r>
            <a:r>
              <a:rPr lang="ru-RU" sz="2200" dirty="0" smtClean="0"/>
              <a:t> </a:t>
            </a:r>
            <a:r>
              <a:rPr lang="ru-RU" sz="2200" dirty="0" err="1" smtClean="0"/>
              <a:t>месенджер</a:t>
            </a:r>
            <a:r>
              <a:rPr lang="ru-RU" sz="2200" dirty="0" smtClean="0"/>
              <a:t> пользуется популярностью в нашем учебном учреждении, то опираться решили на </a:t>
            </a:r>
            <a:r>
              <a:rPr lang="ru-RU" sz="2200" dirty="0" err="1" smtClean="0"/>
              <a:t>телеграм</a:t>
            </a:r>
            <a:r>
              <a:rPr lang="ru-RU" sz="2200" dirty="0"/>
              <a:t> </a:t>
            </a:r>
            <a:r>
              <a:rPr lang="ru-RU" sz="2200" dirty="0" smtClean="0"/>
              <a:t>бота.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6" y="2356515"/>
            <a:ext cx="2988590" cy="40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Текущий функционал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3102721" cy="3416300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Самое основное - это получать во время актуальное расписание. Массовая рассылка при изменение расписания.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603500"/>
            <a:ext cx="3157396" cy="4114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9" y="2603500"/>
            <a:ext cx="3125341" cy="40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Текущий функционал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984500"/>
            <a:ext cx="4312395" cy="34163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Своевременное объявление каких-либо мероприятий тоже очень важно. Для этого учителя могут сделать объявление.</a:t>
            </a:r>
            <a:endParaRPr lang="ru-RU" sz="2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984500"/>
            <a:ext cx="6162676" cy="24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Администрирование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741021" cy="341630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 данный момент бота нужно администрировать. Просто менять расписание и делать объявление В будущем планируется полностью автоматизировать рассылку расписаний, а так же приём заявок на поступление в колледж.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38" y="2603500"/>
            <a:ext cx="430682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128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Telegram чат-бот</vt:lpstr>
      <vt:lpstr>Чем полезен данный чат-бот?</vt:lpstr>
      <vt:lpstr>Текущий функционал бота</vt:lpstr>
      <vt:lpstr>Текущий функционал бота</vt:lpstr>
      <vt:lpstr>Администрирование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чат-бот</dc:title>
  <dc:creator>админ</dc:creator>
  <cp:lastModifiedBy>админ</cp:lastModifiedBy>
  <cp:revision>11</cp:revision>
  <dcterms:created xsi:type="dcterms:W3CDTF">2021-04-09T04:12:06Z</dcterms:created>
  <dcterms:modified xsi:type="dcterms:W3CDTF">2021-04-09T08:10:22Z</dcterms:modified>
</cp:coreProperties>
</file>