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256" r:id="rId3"/>
    <p:sldId id="271" r:id="rId4"/>
    <p:sldId id="257" r:id="rId5"/>
    <p:sldId id="284" r:id="rId6"/>
    <p:sldId id="279" r:id="rId7"/>
    <p:sldId id="258" r:id="rId8"/>
    <p:sldId id="272" r:id="rId9"/>
    <p:sldId id="260" r:id="rId10"/>
    <p:sldId id="261" r:id="rId11"/>
    <p:sldId id="293" r:id="rId12"/>
    <p:sldId id="283" r:id="rId13"/>
    <p:sldId id="295" r:id="rId14"/>
    <p:sldId id="285" r:id="rId15"/>
    <p:sldId id="262" r:id="rId16"/>
    <p:sldId id="289" r:id="rId17"/>
    <p:sldId id="294" r:id="rId18"/>
    <p:sldId id="291" r:id="rId19"/>
    <p:sldId id="290" r:id="rId20"/>
    <p:sldId id="296" r:id="rId21"/>
    <p:sldId id="297" r:id="rId22"/>
    <p:sldId id="29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  <p14:sldId id="295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  <p14:section name="Full Design" id="{11C70962-FEF8-43C2-AEFE-C856B3F5E8D6}">
          <p14:sldIdLst>
            <p14:sldId id="296"/>
            <p14:sldId id="297"/>
          </p14:sldIdLst>
        </p14:section>
        <p14:section name="Statistics module" id="{9E53E7D9-F578-45AC-B396-A7154895A9D9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400" d="100"/>
          <a:sy n="400" d="100"/>
        </p:scale>
        <p:origin x="-585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23.08.2025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59169DA-7D56-B442-2779-1AD8C62A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6" y="333383"/>
            <a:ext cx="6627680" cy="5838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159957" y="861061"/>
            <a:ext cx="1662349" cy="264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155675" y="3640128"/>
            <a:ext cx="1679600" cy="20367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85731" y="558801"/>
            <a:ext cx="3108707" cy="44751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057863" y="557979"/>
            <a:ext cx="1629144" cy="33129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057863" y="3922487"/>
            <a:ext cx="1629144" cy="9876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832135" y="7252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6591559" y="18098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fr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832135" y="364012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fr-C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695101" y="383824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AF67D-A641-2240-3C04-DC1220DE3BFB}"/>
              </a:ext>
            </a:extLst>
          </p:cNvPr>
          <p:cNvSpPr/>
          <p:nvPr/>
        </p:nvSpPr>
        <p:spPr>
          <a:xfrm>
            <a:off x="2885731" y="5086350"/>
            <a:ext cx="3108707" cy="9477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4">
            <a:extLst>
              <a:ext uri="{FF2B5EF4-FFF2-40B4-BE49-F238E27FC236}">
                <a16:creationId xmlns:a16="http://schemas.microsoft.com/office/drawing/2014/main" id="{422F0410-C54E-5DD1-F25F-44A04DD058E3}"/>
              </a:ext>
            </a:extLst>
          </p:cNvPr>
          <p:cNvSpPr txBox="1"/>
          <p:nvPr/>
        </p:nvSpPr>
        <p:spPr>
          <a:xfrm>
            <a:off x="2845130" y="56248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C401E-496A-8973-C523-42947D31ACBB}"/>
              </a:ext>
            </a:extLst>
          </p:cNvPr>
          <p:cNvSpPr/>
          <p:nvPr/>
        </p:nvSpPr>
        <p:spPr>
          <a:xfrm>
            <a:off x="6057863" y="4941889"/>
            <a:ext cx="1629144" cy="74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C1D9E209-6D3A-EF29-4F64-BA28E60C3443}"/>
              </a:ext>
            </a:extLst>
          </p:cNvPr>
          <p:cNvSpPr txBox="1"/>
          <p:nvPr/>
        </p:nvSpPr>
        <p:spPr>
          <a:xfrm>
            <a:off x="7686230" y="48317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5" y="2929246"/>
            <a:ext cx="428483" cy="14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6" name="ZoneTexte 5">
            <a:extLst>
              <a:ext uri="{FF2B5EF4-FFF2-40B4-BE49-F238E27FC236}">
                <a16:creationId xmlns:a16="http://schemas.microsoft.com/office/drawing/2014/main" id="{5313E699-B71A-E788-9374-6B71FF7B2EB1}"/>
              </a:ext>
            </a:extLst>
          </p:cNvPr>
          <p:cNvSpPr txBox="1"/>
          <p:nvPr/>
        </p:nvSpPr>
        <p:spPr>
          <a:xfrm>
            <a:off x="6673491" y="3742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3C83E1FA-E3BC-DB7F-000C-7B366B18FF69}"/>
              </a:ext>
            </a:extLst>
          </p:cNvPr>
          <p:cNvSpPr txBox="1"/>
          <p:nvPr/>
        </p:nvSpPr>
        <p:spPr>
          <a:xfrm>
            <a:off x="6673491" y="4273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28A7AF95-C910-BB48-757F-65558C7E3963}"/>
              </a:ext>
            </a:extLst>
          </p:cNvPr>
          <p:cNvSpPr txBox="1"/>
          <p:nvPr/>
        </p:nvSpPr>
        <p:spPr>
          <a:xfrm>
            <a:off x="7625991" y="5786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6768252" y="5650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2F520791-5C7A-B058-9BD4-21DDF1D2A20C}"/>
              </a:ext>
            </a:extLst>
          </p:cNvPr>
          <p:cNvSpPr txBox="1"/>
          <p:nvPr/>
        </p:nvSpPr>
        <p:spPr>
          <a:xfrm>
            <a:off x="4967337" y="300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  <a:endParaRPr lang="fr-CH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1D100C25-480A-CC1F-0E10-D088E07FF577}"/>
              </a:ext>
            </a:extLst>
          </p:cNvPr>
          <p:cNvSpPr txBox="1"/>
          <p:nvPr/>
        </p:nvSpPr>
        <p:spPr>
          <a:xfrm>
            <a:off x="4834273" y="427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  <a:endParaRPr lang="fr-CH" dirty="0"/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695A3037-52D5-2C1C-B836-5D6A8C661B1A}"/>
              </a:ext>
            </a:extLst>
          </p:cNvPr>
          <p:cNvSpPr txBox="1"/>
          <p:nvPr/>
        </p:nvSpPr>
        <p:spPr>
          <a:xfrm>
            <a:off x="5323340" y="4633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  <a:endParaRPr lang="fr-CH" dirty="0"/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6C14C5C4-2392-5E66-E6EE-B7C41C799AFB}"/>
              </a:ext>
            </a:extLst>
          </p:cNvPr>
          <p:cNvSpPr txBox="1"/>
          <p:nvPr/>
        </p:nvSpPr>
        <p:spPr>
          <a:xfrm>
            <a:off x="5358615" y="5017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  <a:endParaRPr lang="fr-CH" dirty="0"/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2ACC968C-0AF7-B399-7C0F-78766477227E}"/>
              </a:ext>
            </a:extLst>
          </p:cNvPr>
          <p:cNvSpPr txBox="1"/>
          <p:nvPr/>
        </p:nvSpPr>
        <p:spPr>
          <a:xfrm>
            <a:off x="5440808" y="5351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  <a:endParaRPr lang="fr-CH" dirty="0"/>
          </a:p>
        </p:txBody>
      </p:sp>
      <p:sp>
        <p:nvSpPr>
          <p:cNvPr id="35" name="ZoneTexte 5">
            <a:extLst>
              <a:ext uri="{FF2B5EF4-FFF2-40B4-BE49-F238E27FC236}">
                <a16:creationId xmlns:a16="http://schemas.microsoft.com/office/drawing/2014/main" id="{4E45DB7A-2EE3-EA4F-527E-84F7F21EC77B}"/>
              </a:ext>
            </a:extLst>
          </p:cNvPr>
          <p:cNvSpPr txBox="1"/>
          <p:nvPr/>
        </p:nvSpPr>
        <p:spPr>
          <a:xfrm>
            <a:off x="5450973" y="5632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  <a:endParaRPr lang="fr-CH" dirty="0"/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E552AAA6-A46C-C4F3-B1E5-D1F7511C7342}"/>
              </a:ext>
            </a:extLst>
          </p:cNvPr>
          <p:cNvSpPr txBox="1"/>
          <p:nvPr/>
        </p:nvSpPr>
        <p:spPr>
          <a:xfrm>
            <a:off x="4544072" y="6273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1DF247-303B-FE3A-070F-586C1169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2143125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D27F13-1A09-5ED1-1C11-85F3B551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2" y="0"/>
            <a:ext cx="2505075" cy="2190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3E6ADD-A2F7-BCB1-A1BD-7D14D4C6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92" y="2316683"/>
            <a:ext cx="666750" cy="647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B8EA4-AFA1-A582-1BC9-75F150C4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00" y="2238375"/>
            <a:ext cx="2162175" cy="1276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69E903-721B-B2AD-0613-35E3E58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619" y="3841876"/>
            <a:ext cx="3829050" cy="638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9197EF-E31C-2968-E351-4AD48965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537" y="3191555"/>
            <a:ext cx="666750" cy="647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38036-D83F-03BC-B732-DEE8F01359C0}"/>
              </a:ext>
            </a:extLst>
          </p:cNvPr>
          <p:cNvCxnSpPr/>
          <p:nvPr/>
        </p:nvCxnSpPr>
        <p:spPr>
          <a:xfrm flipV="1">
            <a:off x="1071562" y="1201783"/>
            <a:ext cx="1715589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CE44FE-6186-CEAA-46FE-F0F33388C8AA}"/>
              </a:ext>
            </a:extLst>
          </p:cNvPr>
          <p:cNvCxnSpPr>
            <a:cxnSpLocks/>
          </p:cNvCxnSpPr>
          <p:nvPr/>
        </p:nvCxnSpPr>
        <p:spPr>
          <a:xfrm flipV="1">
            <a:off x="964471" y="2640533"/>
            <a:ext cx="1604966" cy="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92CCD-BF17-7DE2-CD23-4EA97C2E65DF}"/>
              </a:ext>
            </a:extLst>
          </p:cNvPr>
          <p:cNvCxnSpPr>
            <a:cxnSpLocks/>
          </p:cNvCxnSpPr>
          <p:nvPr/>
        </p:nvCxnSpPr>
        <p:spPr>
          <a:xfrm>
            <a:off x="3465988" y="2429540"/>
            <a:ext cx="1623608" cy="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DBBD50-F2EF-FE99-ABDA-F0804F32E476}"/>
              </a:ext>
            </a:extLst>
          </p:cNvPr>
          <p:cNvCxnSpPr>
            <a:cxnSpLocks/>
          </p:cNvCxnSpPr>
          <p:nvPr/>
        </p:nvCxnSpPr>
        <p:spPr>
          <a:xfrm>
            <a:off x="1012979" y="2882297"/>
            <a:ext cx="1584008" cy="3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E04B51-4360-025F-AF35-D090B466F5C3}"/>
              </a:ext>
            </a:extLst>
          </p:cNvPr>
          <p:cNvCxnSpPr>
            <a:cxnSpLocks/>
          </p:cNvCxnSpPr>
          <p:nvPr/>
        </p:nvCxnSpPr>
        <p:spPr>
          <a:xfrm>
            <a:off x="3359676" y="3302217"/>
            <a:ext cx="1384662" cy="53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3FE1A87-9783-8815-8A00-051A6826B788}"/>
              </a:ext>
            </a:extLst>
          </p:cNvPr>
          <p:cNvSpPr txBox="1"/>
          <p:nvPr/>
        </p:nvSpPr>
        <p:spPr>
          <a:xfrm>
            <a:off x="1766954" y="14205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2B262-462D-D2D6-22FF-4249BAD1F32A}"/>
              </a:ext>
            </a:extLst>
          </p:cNvPr>
          <p:cNvSpPr txBox="1"/>
          <p:nvPr/>
        </p:nvSpPr>
        <p:spPr>
          <a:xfrm>
            <a:off x="2086518" y="2299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BBC434-A0F7-E37B-A432-96D1BA6B906D}"/>
              </a:ext>
            </a:extLst>
          </p:cNvPr>
          <p:cNvSpPr txBox="1"/>
          <p:nvPr/>
        </p:nvSpPr>
        <p:spPr>
          <a:xfrm>
            <a:off x="4227834" y="214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C5A05C5-C83F-A4FC-3270-D24B0F5DF43C}"/>
              </a:ext>
            </a:extLst>
          </p:cNvPr>
          <p:cNvSpPr txBox="1"/>
          <p:nvPr/>
        </p:nvSpPr>
        <p:spPr>
          <a:xfrm>
            <a:off x="2144867" y="2806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8853D19-F6DE-9F57-C967-6EA1663B19B2}"/>
              </a:ext>
            </a:extLst>
          </p:cNvPr>
          <p:cNvSpPr txBox="1"/>
          <p:nvPr/>
        </p:nvSpPr>
        <p:spPr>
          <a:xfrm>
            <a:off x="4146779" y="32855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0CE473-0453-DB58-0DEE-C6E815C2382C}"/>
              </a:ext>
            </a:extLst>
          </p:cNvPr>
          <p:cNvSpPr txBox="1"/>
          <p:nvPr/>
        </p:nvSpPr>
        <p:spPr>
          <a:xfrm>
            <a:off x="1534435" y="2880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51A40D-08EA-273C-56D1-71FAA3E970E4}"/>
              </a:ext>
            </a:extLst>
          </p:cNvPr>
          <p:cNvSpPr txBox="1"/>
          <p:nvPr/>
        </p:nvSpPr>
        <p:spPr>
          <a:xfrm>
            <a:off x="1957315" y="3095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A09CE-E47E-CE56-6411-117DB0F9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77" y="2751755"/>
            <a:ext cx="1200523" cy="16379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D3D10F-542C-B3F1-DF06-C48F0B9FB2DD}"/>
              </a:ext>
            </a:extLst>
          </p:cNvPr>
          <p:cNvCxnSpPr>
            <a:cxnSpLocks/>
          </p:cNvCxnSpPr>
          <p:nvPr/>
        </p:nvCxnSpPr>
        <p:spPr>
          <a:xfrm flipV="1">
            <a:off x="7630808" y="3793451"/>
            <a:ext cx="184861" cy="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D1EB5-6C25-398C-62F9-35A2EEB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1CC273-2A9C-1E40-07BA-8A145FF8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15" y="650866"/>
            <a:ext cx="6391029" cy="56303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3315" y="1163136"/>
            <a:ext cx="1735134" cy="262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570715" y="11631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4560" y="128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82820" y="193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82589" y="232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684275" y="177716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255738" y="84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C0918F1D-BF4B-8B4C-2D5A-FC1F0BBB6692}"/>
              </a:ext>
            </a:extLst>
          </p:cNvPr>
          <p:cNvSpPr txBox="1"/>
          <p:nvPr/>
        </p:nvSpPr>
        <p:spPr>
          <a:xfrm>
            <a:off x="2072874" y="3343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D3C8EB1-31AF-DE61-B469-7FDBFA8D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18" y="746577"/>
            <a:ext cx="4775982" cy="3590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F28F9-681B-AA8E-D5C2-3A6AC53E1308}"/>
              </a:ext>
            </a:extLst>
          </p:cNvPr>
          <p:cNvSpPr/>
          <p:nvPr/>
        </p:nvSpPr>
        <p:spPr>
          <a:xfrm>
            <a:off x="6057899" y="305943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D181D-3295-225F-01A5-BCB7DC1B6FF7}"/>
              </a:ext>
            </a:extLst>
          </p:cNvPr>
          <p:cNvSpPr/>
          <p:nvPr/>
        </p:nvSpPr>
        <p:spPr>
          <a:xfrm>
            <a:off x="6083299" y="391795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0A9A31BC-3B2C-4096-25FF-187F74D2B6C8}"/>
              </a:ext>
            </a:extLst>
          </p:cNvPr>
          <p:cNvSpPr txBox="1"/>
          <p:nvPr/>
        </p:nvSpPr>
        <p:spPr>
          <a:xfrm>
            <a:off x="6578600" y="2973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B9024BD8-9C8F-9056-62BE-1831448B717A}"/>
              </a:ext>
            </a:extLst>
          </p:cNvPr>
          <p:cNvSpPr txBox="1"/>
          <p:nvPr/>
        </p:nvSpPr>
        <p:spPr>
          <a:xfrm>
            <a:off x="6607114" y="3824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7CBF47-FBA9-B41A-36DF-4EF3F830980B}"/>
              </a:ext>
            </a:extLst>
          </p:cNvPr>
          <p:cNvCxnSpPr/>
          <p:nvPr/>
        </p:nvCxnSpPr>
        <p:spPr>
          <a:xfrm>
            <a:off x="4254500" y="2457450"/>
            <a:ext cx="990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2E4FE6-3E1B-8EDC-92F1-961B3B4C6805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2541943"/>
            <a:ext cx="1244600" cy="525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8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A52CD8-B379-6137-0F44-B56A3823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500062"/>
            <a:ext cx="6019800" cy="4791075"/>
          </a:xfrm>
          <a:prstGeom prst="rect">
            <a:avLst/>
          </a:prstGeom>
        </p:spPr>
      </p:pic>
      <p:sp>
        <p:nvSpPr>
          <p:cNvPr id="6" name="ZoneTexte 11">
            <a:extLst>
              <a:ext uri="{FF2B5EF4-FFF2-40B4-BE49-F238E27FC236}">
                <a16:creationId xmlns:a16="http://schemas.microsoft.com/office/drawing/2014/main" id="{5E13120F-4338-FCB1-AD80-5D00E58D33E7}"/>
              </a:ext>
            </a:extLst>
          </p:cNvPr>
          <p:cNvSpPr txBox="1"/>
          <p:nvPr/>
        </p:nvSpPr>
        <p:spPr>
          <a:xfrm>
            <a:off x="4179227" y="109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A90D959-D9E3-679B-1916-9C0D221F3D00}"/>
              </a:ext>
            </a:extLst>
          </p:cNvPr>
          <p:cNvSpPr txBox="1"/>
          <p:nvPr/>
        </p:nvSpPr>
        <p:spPr>
          <a:xfrm>
            <a:off x="4186847" y="132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AE19FFA-FF60-72B9-E4A2-3008279E6FDC}"/>
              </a:ext>
            </a:extLst>
          </p:cNvPr>
          <p:cNvSpPr txBox="1"/>
          <p:nvPr/>
        </p:nvSpPr>
        <p:spPr>
          <a:xfrm>
            <a:off x="4186847" y="156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5C2B2D6E-CDBB-1C75-F955-E6DB9ED375F3}"/>
              </a:ext>
            </a:extLst>
          </p:cNvPr>
          <p:cNvSpPr txBox="1"/>
          <p:nvPr/>
        </p:nvSpPr>
        <p:spPr>
          <a:xfrm>
            <a:off x="4186847" y="1805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7E24DF9F-AF63-C507-2487-3E3C7105BD4C}"/>
              </a:ext>
            </a:extLst>
          </p:cNvPr>
          <p:cNvSpPr txBox="1"/>
          <p:nvPr/>
        </p:nvSpPr>
        <p:spPr>
          <a:xfrm>
            <a:off x="4857407" y="822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31AFCAE7-01F4-4F69-9F5D-99027B0E20C8}"/>
              </a:ext>
            </a:extLst>
          </p:cNvPr>
          <p:cNvSpPr txBox="1"/>
          <p:nvPr/>
        </p:nvSpPr>
        <p:spPr>
          <a:xfrm>
            <a:off x="6321827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27C073-7977-F3A8-A4E5-10B0B2B9A072}"/>
              </a:ext>
            </a:extLst>
          </p:cNvPr>
          <p:cNvSpPr txBox="1"/>
          <p:nvPr/>
        </p:nvSpPr>
        <p:spPr>
          <a:xfrm>
            <a:off x="5136233" y="2564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AFDE2F-B3F1-2179-A2D5-6CD4E0CD6085}"/>
              </a:ext>
            </a:extLst>
          </p:cNvPr>
          <p:cNvSpPr txBox="1"/>
          <p:nvPr/>
        </p:nvSpPr>
        <p:spPr>
          <a:xfrm>
            <a:off x="6623513" y="2347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84D6F8-1FB6-4ECB-3447-29B5C9E88B53}"/>
              </a:ext>
            </a:extLst>
          </p:cNvPr>
          <p:cNvSpPr txBox="1"/>
          <p:nvPr/>
        </p:nvSpPr>
        <p:spPr>
          <a:xfrm>
            <a:off x="4985390" y="4670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744813-5B8D-72E5-6BC6-D95FDAF50F7F}"/>
              </a:ext>
            </a:extLst>
          </p:cNvPr>
          <p:cNvSpPr txBox="1"/>
          <p:nvPr/>
        </p:nvSpPr>
        <p:spPr>
          <a:xfrm>
            <a:off x="7361839" y="3689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876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7EC2AF-E9E8-25CD-2CCF-FAAA646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385288"/>
            <a:ext cx="6454947" cy="3148612"/>
          </a:xfrm>
          <a:prstGeom prst="rect">
            <a:avLst/>
          </a:prstGeom>
        </p:spPr>
      </p:pic>
      <p:sp>
        <p:nvSpPr>
          <p:cNvPr id="4" name="ZoneTexte 11">
            <a:extLst>
              <a:ext uri="{FF2B5EF4-FFF2-40B4-BE49-F238E27FC236}">
                <a16:creationId xmlns:a16="http://schemas.microsoft.com/office/drawing/2014/main" id="{C53CC809-7B3B-25A5-F49D-873928474B6F}"/>
              </a:ext>
            </a:extLst>
          </p:cNvPr>
          <p:cNvSpPr txBox="1"/>
          <p:nvPr/>
        </p:nvSpPr>
        <p:spPr>
          <a:xfrm>
            <a:off x="2588055" y="200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" name="ZoneTexte 11">
            <a:extLst>
              <a:ext uri="{FF2B5EF4-FFF2-40B4-BE49-F238E27FC236}">
                <a16:creationId xmlns:a16="http://schemas.microsoft.com/office/drawing/2014/main" id="{372B269A-E24F-7C76-7A68-FE9E3109ED41}"/>
              </a:ext>
            </a:extLst>
          </p:cNvPr>
          <p:cNvSpPr txBox="1"/>
          <p:nvPr/>
        </p:nvSpPr>
        <p:spPr>
          <a:xfrm>
            <a:off x="2531402" y="2371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A3514355-FD4C-76EB-E587-B2FE712FED84}"/>
              </a:ext>
            </a:extLst>
          </p:cNvPr>
          <p:cNvSpPr txBox="1"/>
          <p:nvPr/>
        </p:nvSpPr>
        <p:spPr>
          <a:xfrm>
            <a:off x="2652252" y="3002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6A0C2FE-268D-4200-8679-559EC02099E1}"/>
              </a:ext>
            </a:extLst>
          </p:cNvPr>
          <p:cNvSpPr txBox="1"/>
          <p:nvPr/>
        </p:nvSpPr>
        <p:spPr>
          <a:xfrm>
            <a:off x="2214968" y="331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11A235C0-9069-1016-AB0E-4DA6F77561E5}"/>
              </a:ext>
            </a:extLst>
          </p:cNvPr>
          <p:cNvSpPr txBox="1"/>
          <p:nvPr/>
        </p:nvSpPr>
        <p:spPr>
          <a:xfrm>
            <a:off x="3072678" y="3851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300B05C-C64A-3973-F683-F07139634256}"/>
              </a:ext>
            </a:extLst>
          </p:cNvPr>
          <p:cNvSpPr txBox="1"/>
          <p:nvPr/>
        </p:nvSpPr>
        <p:spPr>
          <a:xfrm>
            <a:off x="5100209" y="1924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3E68EB2C-7365-1B1F-4C07-09616E8A9D7C}"/>
              </a:ext>
            </a:extLst>
          </p:cNvPr>
          <p:cNvSpPr txBox="1"/>
          <p:nvPr/>
        </p:nvSpPr>
        <p:spPr>
          <a:xfrm>
            <a:off x="5850692" y="260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4895DE09-8B07-DD91-917C-226C5FE288BD}"/>
              </a:ext>
            </a:extLst>
          </p:cNvPr>
          <p:cNvSpPr txBox="1"/>
          <p:nvPr/>
        </p:nvSpPr>
        <p:spPr>
          <a:xfrm>
            <a:off x="4647246" y="286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BE216C-E9C1-5DDD-20CE-D0A1AAAACF48}"/>
              </a:ext>
            </a:extLst>
          </p:cNvPr>
          <p:cNvSpPr txBox="1"/>
          <p:nvPr/>
        </p:nvSpPr>
        <p:spPr>
          <a:xfrm>
            <a:off x="5549006" y="336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3E0618-4A15-5F32-946B-8AEB594024DA}"/>
              </a:ext>
            </a:extLst>
          </p:cNvPr>
          <p:cNvSpPr txBox="1"/>
          <p:nvPr/>
        </p:nvSpPr>
        <p:spPr>
          <a:xfrm>
            <a:off x="5377386" y="3656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C8F184-0C00-510B-8FEB-A094FEF47213}"/>
              </a:ext>
            </a:extLst>
          </p:cNvPr>
          <p:cNvSpPr txBox="1"/>
          <p:nvPr/>
        </p:nvSpPr>
        <p:spPr>
          <a:xfrm>
            <a:off x="5388331" y="3872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51CB60-BDE4-AB7E-3973-33E2E6C71555}"/>
              </a:ext>
            </a:extLst>
          </p:cNvPr>
          <p:cNvSpPr txBox="1"/>
          <p:nvPr/>
        </p:nvSpPr>
        <p:spPr>
          <a:xfrm>
            <a:off x="7188856" y="1872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97C0CC-8846-6E8B-FB1F-93265F61C757}"/>
              </a:ext>
            </a:extLst>
          </p:cNvPr>
          <p:cNvSpPr txBox="1"/>
          <p:nvPr/>
        </p:nvSpPr>
        <p:spPr>
          <a:xfrm>
            <a:off x="7284108" y="3094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4D349C-7D31-DA69-0E81-97A090B7688E}"/>
              </a:ext>
            </a:extLst>
          </p:cNvPr>
          <p:cNvSpPr txBox="1"/>
          <p:nvPr/>
        </p:nvSpPr>
        <p:spPr>
          <a:xfrm>
            <a:off x="7317602" y="3554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D0D8D0F-6D1E-34BA-92BB-1F8BB069DB79}"/>
              </a:ext>
            </a:extLst>
          </p:cNvPr>
          <p:cNvSpPr txBox="1"/>
          <p:nvPr/>
        </p:nvSpPr>
        <p:spPr>
          <a:xfrm>
            <a:off x="6279377" y="4330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90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E138B-3317-9BDC-CE8A-5C01A024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8" y="521540"/>
            <a:ext cx="6697513" cy="5900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131430" y="1069437"/>
            <a:ext cx="22099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382452" y="1438770"/>
            <a:ext cx="3737704" cy="229198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7433" y="1810513"/>
            <a:ext cx="2524032" cy="183798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384394" y="950869"/>
            <a:ext cx="462899" cy="7956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498080" y="3562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505367" y="64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5996863" y="829973"/>
            <a:ext cx="1736288" cy="32665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6516835" y="4542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6662739" y="2009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431465" y="1159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BDD438-9555-0CE9-5EE9-7AC01CBD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16" y="2815730"/>
            <a:ext cx="5130631" cy="3936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AEDC97-0559-EF6E-637C-47E7461B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27" y="330765"/>
            <a:ext cx="2853724" cy="2514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3447" y="5150514"/>
            <a:ext cx="198734" cy="123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6419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37458" y="5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8F96B1-1F4E-9370-0173-CD1EA49A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8" y="650866"/>
            <a:ext cx="6376051" cy="561713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03754" y="3908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03754" y="4211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94610" y="515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465898" y="1806605"/>
            <a:ext cx="1027110" cy="2262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AAD4E8-D373-C3DE-5515-C7B0B194B83A}"/>
              </a:ext>
            </a:extLst>
          </p:cNvPr>
          <p:cNvSpPr/>
          <p:nvPr/>
        </p:nvSpPr>
        <p:spPr>
          <a:xfrm>
            <a:off x="1847089" y="5165550"/>
            <a:ext cx="674953" cy="27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D10901-DA69-078C-24E9-841A6D3F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08" y="406660"/>
            <a:ext cx="5050392" cy="44492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5617696" y="3269440"/>
            <a:ext cx="572791" cy="16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07" y="0"/>
            <a:ext cx="4723943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6927" y="276253"/>
            <a:ext cx="3228323" cy="41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955524" y="631570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37189" y="3875918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572000" y="1717496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A57F9F2-6E46-27FD-F184-27DA42D0EDCF}"/>
              </a:ext>
            </a:extLst>
          </p:cNvPr>
          <p:cNvSpPr txBox="1"/>
          <p:nvPr/>
        </p:nvSpPr>
        <p:spPr>
          <a:xfrm>
            <a:off x="6425250" y="203718"/>
            <a:ext cx="3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21DCF-45B1-75EB-7A06-CA092A6A94D3}"/>
              </a:ext>
            </a:extLst>
          </p:cNvPr>
          <p:cNvSpPr/>
          <p:nvPr/>
        </p:nvSpPr>
        <p:spPr>
          <a:xfrm>
            <a:off x="1701307" y="388384"/>
            <a:ext cx="1490220" cy="2126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2E74-6853-B3DE-4FD1-602CE8C607E1}"/>
              </a:ext>
            </a:extLst>
          </p:cNvPr>
          <p:cNvSpPr txBox="1"/>
          <p:nvPr/>
        </p:nvSpPr>
        <p:spPr>
          <a:xfrm>
            <a:off x="5953139" y="3875918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A19CDA8-7DF6-B6C5-CF66-0B631A0B06C0}"/>
              </a:ext>
            </a:extLst>
          </p:cNvPr>
          <p:cNvSpPr txBox="1"/>
          <p:nvPr/>
        </p:nvSpPr>
        <p:spPr>
          <a:xfrm>
            <a:off x="1443572" y="2622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2E904-7E75-F263-4EED-4681FB187088}"/>
              </a:ext>
            </a:extLst>
          </p:cNvPr>
          <p:cNvSpPr/>
          <p:nvPr/>
        </p:nvSpPr>
        <p:spPr>
          <a:xfrm>
            <a:off x="1702794" y="2514601"/>
            <a:ext cx="1488733" cy="1892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1AEE47F-EECC-4DDC-F28B-3B1E320F437F}"/>
              </a:ext>
            </a:extLst>
          </p:cNvPr>
          <p:cNvSpPr txBox="1"/>
          <p:nvPr/>
        </p:nvSpPr>
        <p:spPr>
          <a:xfrm>
            <a:off x="1413582" y="24420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4AE66F-7504-19FF-5466-DD70670F944B}"/>
              </a:ext>
            </a:extLst>
          </p:cNvPr>
          <p:cNvSpPr txBox="1"/>
          <p:nvPr/>
        </p:nvSpPr>
        <p:spPr>
          <a:xfrm>
            <a:off x="2284991" y="100090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EDC647-C0A2-4316-474A-90C57B45823F}"/>
              </a:ext>
            </a:extLst>
          </p:cNvPr>
          <p:cNvSpPr txBox="1"/>
          <p:nvPr/>
        </p:nvSpPr>
        <p:spPr>
          <a:xfrm>
            <a:off x="2955524" y="145149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53DF28-DED4-5D3A-E60F-62A4CB0DA797}"/>
              </a:ext>
            </a:extLst>
          </p:cNvPr>
          <p:cNvSpPr txBox="1"/>
          <p:nvPr/>
        </p:nvSpPr>
        <p:spPr>
          <a:xfrm>
            <a:off x="2948878" y="1665667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BB22DD-EADD-1CC2-C986-E0B1802AF5AE}"/>
              </a:ext>
            </a:extLst>
          </p:cNvPr>
          <p:cNvSpPr txBox="1"/>
          <p:nvPr/>
        </p:nvSpPr>
        <p:spPr>
          <a:xfrm>
            <a:off x="2834295" y="2109001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862B79-94CD-8E00-BAFB-4DC73E03A326}"/>
              </a:ext>
            </a:extLst>
          </p:cNvPr>
          <p:cNvSpPr txBox="1"/>
          <p:nvPr/>
        </p:nvSpPr>
        <p:spPr>
          <a:xfrm>
            <a:off x="2948878" y="2548699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3BAAB5-684F-E805-10A2-527146005BC9}"/>
              </a:ext>
            </a:extLst>
          </p:cNvPr>
          <p:cNvSpPr txBox="1"/>
          <p:nvPr/>
        </p:nvSpPr>
        <p:spPr>
          <a:xfrm>
            <a:off x="2909545" y="2868679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166E31-0A97-2A1D-4888-9C351E6F6C81}"/>
              </a:ext>
            </a:extLst>
          </p:cNvPr>
          <p:cNvSpPr txBox="1"/>
          <p:nvPr/>
        </p:nvSpPr>
        <p:spPr>
          <a:xfrm>
            <a:off x="2909545" y="3256390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2B6ACD-B68B-7F31-FD4D-C615E5B6A41D}"/>
              </a:ext>
            </a:extLst>
          </p:cNvPr>
          <p:cNvSpPr txBox="1"/>
          <p:nvPr/>
        </p:nvSpPr>
        <p:spPr>
          <a:xfrm>
            <a:off x="2923267" y="3547995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4BE26C-2B61-7C07-2DAA-3C3BF6A834ED}"/>
              </a:ext>
            </a:extLst>
          </p:cNvPr>
          <p:cNvSpPr txBox="1"/>
          <p:nvPr/>
        </p:nvSpPr>
        <p:spPr>
          <a:xfrm>
            <a:off x="2923267" y="4074569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221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132</cp:revision>
  <dcterms:created xsi:type="dcterms:W3CDTF">2021-03-05T08:59:17Z</dcterms:created>
  <dcterms:modified xsi:type="dcterms:W3CDTF">2025-08-23T15:29:11Z</dcterms:modified>
</cp:coreProperties>
</file>