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1" r:id="rId3"/>
    <p:sldId id="303" r:id="rId4"/>
    <p:sldId id="310" r:id="rId5"/>
    <p:sldId id="304" r:id="rId6"/>
    <p:sldId id="305" r:id="rId7"/>
    <p:sldId id="311" r:id="rId8"/>
    <p:sldId id="309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4" r:id="rId21"/>
    <p:sldId id="325" r:id="rId22"/>
    <p:sldId id="326" r:id="rId23"/>
    <p:sldId id="308" r:id="rId24"/>
    <p:sldId id="327" r:id="rId25"/>
    <p:sldId id="328" r:id="rId26"/>
    <p:sldId id="329" r:id="rId27"/>
    <p:sldId id="330" r:id="rId28"/>
    <p:sldId id="306" r:id="rId29"/>
    <p:sldId id="336" r:id="rId30"/>
    <p:sldId id="331" r:id="rId31"/>
    <p:sldId id="332" r:id="rId32"/>
    <p:sldId id="333" r:id="rId33"/>
    <p:sldId id="334" r:id="rId34"/>
    <p:sldId id="335" r:id="rId35"/>
    <p:sldId id="337" r:id="rId36"/>
    <p:sldId id="338" r:id="rId37"/>
    <p:sldId id="339" r:id="rId38"/>
    <p:sldId id="340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4A8994-6EAE-4280-867E-7DC20D6B124E}">
          <p14:sldIdLst>
            <p14:sldId id="256"/>
            <p14:sldId id="291"/>
            <p14:sldId id="303"/>
            <p14:sldId id="310"/>
            <p14:sldId id="304"/>
            <p14:sldId id="305"/>
          </p14:sldIdLst>
        </p14:section>
        <p14:section name="Validation 4" id="{3BF19238-9BF0-4E1F-A767-DB3DEA0DA1BE}">
          <p14:sldIdLst>
            <p14:sldId id="311"/>
            <p14:sldId id="309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</p14:sldIdLst>
        </p14:section>
        <p14:section name="Validation 2" id="{85468B19-04A0-4B46-B217-47A9427339FF}">
          <p14:sldIdLst>
            <p14:sldId id="326"/>
            <p14:sldId id="308"/>
            <p14:sldId id="327"/>
            <p14:sldId id="328"/>
            <p14:sldId id="329"/>
            <p14:sldId id="330"/>
          </p14:sldIdLst>
        </p14:section>
        <p14:section name="Validation 1" id="{79C456CB-3C3C-4241-A145-3CFD1D3263EE}">
          <p14:sldIdLst>
            <p14:sldId id="306"/>
            <p14:sldId id="336"/>
            <p14:sldId id="331"/>
            <p14:sldId id="332"/>
            <p14:sldId id="333"/>
            <p14:sldId id="334"/>
            <p14:sldId id="335"/>
          </p14:sldIdLst>
        </p14:section>
        <p14:section name="Validation 3" id="{314DAC9D-43BA-41DE-ACBD-43BCBD5CDB86}">
          <p14:sldIdLst>
            <p14:sldId id="337"/>
            <p14:sldId id="338"/>
            <p14:sldId id="339"/>
          </p14:sldIdLst>
        </p14:section>
        <p14:section name="General Conclusion" id="{5B223EC2-E0E8-4BF3-ABC1-CC792364B89D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B77E6-25B4-4B66-91C6-E87F14BF1EA4}" v="74" dt="2025-09-28T09:05:00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5" autoAdjust="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THON Michael" userId="8c334b0a-b49f-4369-8718-e8d262ea2547" providerId="ADAL" clId="{0783647C-A2B3-4CA7-A217-668F35A2A3F2}"/>
    <pc:docChg chg="custSel modSld">
      <pc:chgData name="MOUTHON Michael" userId="8c334b0a-b49f-4369-8718-e8d262ea2547" providerId="ADAL" clId="{0783647C-A2B3-4CA7-A217-668F35A2A3F2}" dt="2025-09-18T20:08:45.204" v="79" actId="20577"/>
      <pc:docMkLst>
        <pc:docMk/>
      </pc:docMkLst>
      <pc:sldChg chg="modSp mod">
        <pc:chgData name="MOUTHON Michael" userId="8c334b0a-b49f-4369-8718-e8d262ea2547" providerId="ADAL" clId="{0783647C-A2B3-4CA7-A217-668F35A2A3F2}" dt="2025-09-18T20:08:45.204" v="79" actId="20577"/>
        <pc:sldMkLst>
          <pc:docMk/>
          <pc:sldMk cId="533454176" sldId="308"/>
        </pc:sldMkLst>
        <pc:spChg chg="mod">
          <ac:chgData name="MOUTHON Michael" userId="8c334b0a-b49f-4369-8718-e8d262ea2547" providerId="ADAL" clId="{0783647C-A2B3-4CA7-A217-668F35A2A3F2}" dt="2025-09-18T20:08:45.204" v="79" actId="20577"/>
          <ac:spMkLst>
            <pc:docMk/>
            <pc:sldMk cId="533454176" sldId="308"/>
            <ac:spMk id="3" creationId="{776D2655-B35B-9E8A-1339-BE8732F0DC8A}"/>
          </ac:spMkLst>
        </pc:spChg>
      </pc:sldChg>
    </pc:docChg>
  </pc:docChgLst>
  <pc:docChgLst>
    <pc:chgData name="MOUTHON Michael" userId="8c334b0a-b49f-4369-8718-e8d262ea2547" providerId="ADAL" clId="{0656EAEB-C968-4640-81BC-A6DA394904FE}"/>
    <pc:docChg chg="undo custSel addSld delSld modSld sldOrd addSection modSection">
      <pc:chgData name="MOUTHON Michael" userId="8c334b0a-b49f-4369-8718-e8d262ea2547" providerId="ADAL" clId="{0656EAEB-C968-4640-81BC-A6DA394904FE}" dt="2025-09-28T09:06:32.046" v="11207" actId="20577"/>
      <pc:docMkLst>
        <pc:docMk/>
      </pc:docMkLst>
      <pc:sldChg chg="modSp mod">
        <pc:chgData name="MOUTHON Michael" userId="8c334b0a-b49f-4369-8718-e8d262ea2547" providerId="ADAL" clId="{0656EAEB-C968-4640-81BC-A6DA394904FE}" dt="2025-09-28T08:22:47.191" v="9495" actId="20577"/>
        <pc:sldMkLst>
          <pc:docMk/>
          <pc:sldMk cId="4057702274" sldId="256"/>
        </pc:sldMkLst>
        <pc:spChg chg="mod">
          <ac:chgData name="MOUTHON Michael" userId="8c334b0a-b49f-4369-8718-e8d262ea2547" providerId="ADAL" clId="{0656EAEB-C968-4640-81BC-A6DA394904FE}" dt="2025-09-28T08:22:47.191" v="9495" actId="20577"/>
          <ac:spMkLst>
            <pc:docMk/>
            <pc:sldMk cId="4057702274" sldId="256"/>
            <ac:spMk id="3" creationId="{76F0F9E9-167D-C51A-C605-2D714D13D3CA}"/>
          </ac:spMkLst>
        </pc:spChg>
      </pc:sldChg>
      <pc:sldChg chg="modSp mod">
        <pc:chgData name="MOUTHON Michael" userId="8c334b0a-b49f-4369-8718-e8d262ea2547" providerId="ADAL" clId="{0656EAEB-C968-4640-81BC-A6DA394904FE}" dt="2025-09-28T08:24:17.572" v="9503"/>
        <pc:sldMkLst>
          <pc:docMk/>
          <pc:sldMk cId="3015589005" sldId="303"/>
        </pc:sldMkLst>
        <pc:spChg chg="mod">
          <ac:chgData name="MOUTHON Michael" userId="8c334b0a-b49f-4369-8718-e8d262ea2547" providerId="ADAL" clId="{0656EAEB-C968-4640-81BC-A6DA394904FE}" dt="2025-09-28T08:24:17.572" v="9503"/>
          <ac:spMkLst>
            <pc:docMk/>
            <pc:sldMk cId="3015589005" sldId="303"/>
            <ac:spMk id="3" creationId="{DDB91695-BCA9-4EED-AADB-56317441308D}"/>
          </ac:spMkLst>
        </pc:spChg>
      </pc:sldChg>
      <pc:sldChg chg="addSp modSp mod">
        <pc:chgData name="MOUTHON Michael" userId="8c334b0a-b49f-4369-8718-e8d262ea2547" providerId="ADAL" clId="{0656EAEB-C968-4640-81BC-A6DA394904FE}" dt="2025-09-28T08:30:01.235" v="9942"/>
        <pc:sldMkLst>
          <pc:docMk/>
          <pc:sldMk cId="1887883917" sldId="304"/>
        </pc:sldMkLst>
        <pc:spChg chg="mod">
          <ac:chgData name="MOUTHON Michael" userId="8c334b0a-b49f-4369-8718-e8d262ea2547" providerId="ADAL" clId="{0656EAEB-C968-4640-81BC-A6DA394904FE}" dt="2025-09-28T08:17:45.999" v="9491" actId="20577"/>
          <ac:spMkLst>
            <pc:docMk/>
            <pc:sldMk cId="1887883917" sldId="304"/>
            <ac:spMk id="3" creationId="{61320C7B-C8C4-CB05-825D-AF17F616F98B}"/>
          </ac:spMkLst>
        </pc:spChg>
        <pc:spChg chg="add mod">
          <ac:chgData name="MOUTHON Michael" userId="8c334b0a-b49f-4369-8718-e8d262ea2547" providerId="ADAL" clId="{0656EAEB-C968-4640-81BC-A6DA394904FE}" dt="2025-09-28T08:30:01.235" v="9942"/>
          <ac:spMkLst>
            <pc:docMk/>
            <pc:sldMk cId="1887883917" sldId="304"/>
            <ac:spMk id="4" creationId="{43FC8A71-52E9-4A2B-6C3E-8304E963F42C}"/>
          </ac:spMkLst>
        </pc:spChg>
      </pc:sldChg>
      <pc:sldChg chg="modSp mod">
        <pc:chgData name="MOUTHON Michael" userId="8c334b0a-b49f-4369-8718-e8d262ea2547" providerId="ADAL" clId="{0656EAEB-C968-4640-81BC-A6DA394904FE}" dt="2025-09-28T08:26:48.591" v="9618" actId="20577"/>
        <pc:sldMkLst>
          <pc:docMk/>
          <pc:sldMk cId="961441719" sldId="305"/>
        </pc:sldMkLst>
        <pc:spChg chg="mod">
          <ac:chgData name="MOUTHON Michael" userId="8c334b0a-b49f-4369-8718-e8d262ea2547" providerId="ADAL" clId="{0656EAEB-C968-4640-81BC-A6DA394904FE}" dt="2025-09-28T08:26:48.591" v="9618" actId="20577"/>
          <ac:spMkLst>
            <pc:docMk/>
            <pc:sldMk cId="961441719" sldId="305"/>
            <ac:spMk id="3" creationId="{38F7B09D-A0DE-84EF-4DAA-774C3E805D76}"/>
          </ac:spMkLst>
        </pc:spChg>
      </pc:sldChg>
      <pc:sldChg chg="modSp mod ord">
        <pc:chgData name="MOUTHON Michael" userId="8c334b0a-b49f-4369-8718-e8d262ea2547" providerId="ADAL" clId="{0656EAEB-C968-4640-81BC-A6DA394904FE}" dt="2025-09-23T17:57:00.965" v="7620" actId="27636"/>
        <pc:sldMkLst>
          <pc:docMk/>
          <pc:sldMk cId="3466506274" sldId="306"/>
        </pc:sldMkLst>
        <pc:spChg chg="mod">
          <ac:chgData name="MOUTHON Michael" userId="8c334b0a-b49f-4369-8718-e8d262ea2547" providerId="ADAL" clId="{0656EAEB-C968-4640-81BC-A6DA394904FE}" dt="2025-09-23T17:57:00.965" v="7620" actId="27636"/>
          <ac:spMkLst>
            <pc:docMk/>
            <pc:sldMk cId="3466506274" sldId="306"/>
            <ac:spMk id="3" creationId="{12E7EF46-B634-510E-204E-B9638EA0BEA9}"/>
          </ac:spMkLst>
        </pc:spChg>
      </pc:sldChg>
      <pc:sldChg chg="addSp modSp del mod ord">
        <pc:chgData name="MOUTHON Michael" userId="8c334b0a-b49f-4369-8718-e8d262ea2547" providerId="ADAL" clId="{0656EAEB-C968-4640-81BC-A6DA394904FE}" dt="2025-09-28T08:16:50.022" v="9461" actId="47"/>
        <pc:sldMkLst>
          <pc:docMk/>
          <pc:sldMk cId="2947422891" sldId="307"/>
        </pc:sldMkLst>
      </pc:sldChg>
      <pc:sldChg chg="ord">
        <pc:chgData name="MOUTHON Michael" userId="8c334b0a-b49f-4369-8718-e8d262ea2547" providerId="ADAL" clId="{0656EAEB-C968-4640-81BC-A6DA394904FE}" dt="2025-09-21T15:29:03.137" v="5193"/>
        <pc:sldMkLst>
          <pc:docMk/>
          <pc:sldMk cId="533454176" sldId="308"/>
        </pc:sldMkLst>
      </pc:sldChg>
      <pc:sldChg chg="modSp mod">
        <pc:chgData name="MOUTHON Michael" userId="8c334b0a-b49f-4369-8718-e8d262ea2547" providerId="ADAL" clId="{0656EAEB-C968-4640-81BC-A6DA394904FE}" dt="2025-09-28T08:26:16.941" v="9616" actId="20577"/>
        <pc:sldMkLst>
          <pc:docMk/>
          <pc:sldMk cId="4083545730" sldId="310"/>
        </pc:sldMkLst>
        <pc:spChg chg="mod">
          <ac:chgData name="MOUTHON Michael" userId="8c334b0a-b49f-4369-8718-e8d262ea2547" providerId="ADAL" clId="{0656EAEB-C968-4640-81BC-A6DA394904FE}" dt="2025-09-28T08:26:16.941" v="9616" actId="20577"/>
          <ac:spMkLst>
            <pc:docMk/>
            <pc:sldMk cId="4083545730" sldId="310"/>
            <ac:spMk id="3" creationId="{101C3250-6ED1-DDE7-14BF-3D6D6F927FA9}"/>
          </ac:spMkLst>
        </pc:spChg>
      </pc:sldChg>
      <pc:sldChg chg="addSp delSp modSp mod">
        <pc:chgData name="MOUTHON Michael" userId="8c334b0a-b49f-4369-8718-e8d262ea2547" providerId="ADAL" clId="{0656EAEB-C968-4640-81BC-A6DA394904FE}" dt="2025-09-08T19:37:25.698" v="4" actId="1076"/>
        <pc:sldMkLst>
          <pc:docMk/>
          <pc:sldMk cId="1046699594" sldId="312"/>
        </pc:sldMkLst>
        <pc:spChg chg="add mod">
          <ac:chgData name="MOUTHON Michael" userId="8c334b0a-b49f-4369-8718-e8d262ea2547" providerId="ADAL" clId="{0656EAEB-C968-4640-81BC-A6DA394904FE}" dt="2025-09-08T19:37:09.567" v="1" actId="1076"/>
          <ac:spMkLst>
            <pc:docMk/>
            <pc:sldMk cId="1046699594" sldId="312"/>
            <ac:spMk id="4" creationId="{A6E9BA06-033A-AD2C-2D14-ABD7756C7DF1}"/>
          </ac:spMkLst>
        </pc:spChg>
        <pc:spChg chg="add mod">
          <ac:chgData name="MOUTHON Michael" userId="8c334b0a-b49f-4369-8718-e8d262ea2547" providerId="ADAL" clId="{0656EAEB-C968-4640-81BC-A6DA394904FE}" dt="2025-09-08T19:37:09.567" v="1" actId="1076"/>
          <ac:spMkLst>
            <pc:docMk/>
            <pc:sldMk cId="1046699594" sldId="312"/>
            <ac:spMk id="9" creationId="{5C662924-8AB9-EA93-18DB-7A6FF5A604BB}"/>
          </ac:spMkLst>
        </pc:spChg>
        <pc:spChg chg="add mod">
          <ac:chgData name="MOUTHON Michael" userId="8c334b0a-b49f-4369-8718-e8d262ea2547" providerId="ADAL" clId="{0656EAEB-C968-4640-81BC-A6DA394904FE}" dt="2025-09-08T19:37:25.698" v="4" actId="1076"/>
          <ac:spMkLst>
            <pc:docMk/>
            <pc:sldMk cId="1046699594" sldId="312"/>
            <ac:spMk id="11" creationId="{2EA90DD3-AEE1-C3B9-80FD-8C1BA099045F}"/>
          </ac:spMkLst>
        </pc:spChg>
        <pc:spChg chg="add mod">
          <ac:chgData name="MOUTHON Michael" userId="8c334b0a-b49f-4369-8718-e8d262ea2547" providerId="ADAL" clId="{0656EAEB-C968-4640-81BC-A6DA394904FE}" dt="2025-09-08T19:37:25.698" v="4" actId="1076"/>
          <ac:spMkLst>
            <pc:docMk/>
            <pc:sldMk cId="1046699594" sldId="312"/>
            <ac:spMk id="12" creationId="{5BCB6B3E-E704-A47C-7973-B4D3484A30AD}"/>
          </ac:spMkLst>
        </pc:spChg>
        <pc:picChg chg="add mod">
          <ac:chgData name="MOUTHON Michael" userId="8c334b0a-b49f-4369-8718-e8d262ea2547" providerId="ADAL" clId="{0656EAEB-C968-4640-81BC-A6DA394904FE}" dt="2025-09-08T19:37:09.567" v="1" actId="1076"/>
          <ac:picMkLst>
            <pc:docMk/>
            <pc:sldMk cId="1046699594" sldId="312"/>
            <ac:picMk id="3" creationId="{C3990FF6-6745-E2E7-F0CE-F8E147CCBBDB}"/>
          </ac:picMkLst>
        </pc:picChg>
        <pc:picChg chg="add mod">
          <ac:chgData name="MOUTHON Michael" userId="8c334b0a-b49f-4369-8718-e8d262ea2547" providerId="ADAL" clId="{0656EAEB-C968-4640-81BC-A6DA394904FE}" dt="2025-09-08T19:37:25.698" v="4" actId="1076"/>
          <ac:picMkLst>
            <pc:docMk/>
            <pc:sldMk cId="1046699594" sldId="312"/>
            <ac:picMk id="10" creationId="{8FAC0FD5-322D-8ACC-F50B-F5382735F043}"/>
          </ac:picMkLst>
        </pc:picChg>
      </pc:sldChg>
      <pc:sldChg chg="addSp delSp modSp new mod">
        <pc:chgData name="MOUTHON Michael" userId="8c334b0a-b49f-4369-8718-e8d262ea2547" providerId="ADAL" clId="{0656EAEB-C968-4640-81BC-A6DA394904FE}" dt="2025-09-14T14:54:50.087" v="2711" actId="113"/>
        <pc:sldMkLst>
          <pc:docMk/>
          <pc:sldMk cId="3249022921" sldId="313"/>
        </pc:sldMkLst>
        <pc:spChg chg="mod">
          <ac:chgData name="MOUTHON Michael" userId="8c334b0a-b49f-4369-8718-e8d262ea2547" providerId="ADAL" clId="{0656EAEB-C968-4640-81BC-A6DA394904FE}" dt="2025-09-08T19:38:45.542" v="71" actId="404"/>
          <ac:spMkLst>
            <pc:docMk/>
            <pc:sldMk cId="3249022921" sldId="313"/>
            <ac:spMk id="2" creationId="{19CB5D6D-222C-27C4-A81F-B981E1D02F06}"/>
          </ac:spMkLst>
        </pc:spChg>
        <pc:spChg chg="add mod">
          <ac:chgData name="MOUTHON Michael" userId="8c334b0a-b49f-4369-8718-e8d262ea2547" providerId="ADAL" clId="{0656EAEB-C968-4640-81BC-A6DA394904FE}" dt="2025-09-08T19:41:16.197" v="92" actId="1076"/>
          <ac:spMkLst>
            <pc:docMk/>
            <pc:sldMk cId="3249022921" sldId="313"/>
            <ac:spMk id="8" creationId="{778452F1-C844-E518-5ECE-1A1723E470FE}"/>
          </ac:spMkLst>
        </pc:spChg>
        <pc:spChg chg="add mod">
          <ac:chgData name="MOUTHON Michael" userId="8c334b0a-b49f-4369-8718-e8d262ea2547" providerId="ADAL" clId="{0656EAEB-C968-4640-81BC-A6DA394904FE}" dt="2025-09-14T14:54:50.087" v="2711" actId="113"/>
          <ac:spMkLst>
            <pc:docMk/>
            <pc:sldMk cId="3249022921" sldId="313"/>
            <ac:spMk id="9" creationId="{E9B6F064-A7FD-308B-ADF9-B9596D784378}"/>
          </ac:spMkLst>
        </pc:spChg>
        <pc:spChg chg="add mod">
          <ac:chgData name="MOUTHON Michael" userId="8c334b0a-b49f-4369-8718-e8d262ea2547" providerId="ADAL" clId="{0656EAEB-C968-4640-81BC-A6DA394904FE}" dt="2025-09-08T19:42:03.999" v="127" actId="33524"/>
          <ac:spMkLst>
            <pc:docMk/>
            <pc:sldMk cId="3249022921" sldId="313"/>
            <ac:spMk id="10" creationId="{847960B4-FFCA-3A84-B833-E7D360850C60}"/>
          </ac:spMkLst>
        </pc:spChg>
        <pc:spChg chg="add mod">
          <ac:chgData name="MOUTHON Michael" userId="8c334b0a-b49f-4369-8718-e8d262ea2547" providerId="ADAL" clId="{0656EAEB-C968-4640-81BC-A6DA394904FE}" dt="2025-09-08T19:45:42.781" v="171" actId="1076"/>
          <ac:spMkLst>
            <pc:docMk/>
            <pc:sldMk cId="3249022921" sldId="313"/>
            <ac:spMk id="15" creationId="{F8E9499F-8929-F5FB-AC58-2DEDFA83620F}"/>
          </ac:spMkLst>
        </pc:spChg>
        <pc:spChg chg="add mod">
          <ac:chgData name="MOUTHON Michael" userId="8c334b0a-b49f-4369-8718-e8d262ea2547" providerId="ADAL" clId="{0656EAEB-C968-4640-81BC-A6DA394904FE}" dt="2025-09-08T19:46:37.920" v="231" actId="1076"/>
          <ac:spMkLst>
            <pc:docMk/>
            <pc:sldMk cId="3249022921" sldId="313"/>
            <ac:spMk id="16" creationId="{E1FFE8BF-E649-D065-894E-0DA9A66E25F4}"/>
          </ac:spMkLst>
        </pc:spChg>
        <pc:picChg chg="add mod">
          <ac:chgData name="MOUTHON Michael" userId="8c334b0a-b49f-4369-8718-e8d262ea2547" providerId="ADAL" clId="{0656EAEB-C968-4640-81BC-A6DA394904FE}" dt="2025-09-08T19:40:21.494" v="82" actId="1076"/>
          <ac:picMkLst>
            <pc:docMk/>
            <pc:sldMk cId="3249022921" sldId="313"/>
            <ac:picMk id="5" creationId="{9C5912EE-BCFD-2D65-A480-E04B4B964F24}"/>
          </ac:picMkLst>
        </pc:picChg>
        <pc:picChg chg="add mod">
          <ac:chgData name="MOUTHON Michael" userId="8c334b0a-b49f-4369-8718-e8d262ea2547" providerId="ADAL" clId="{0656EAEB-C968-4640-81BC-A6DA394904FE}" dt="2025-09-08T19:40:26.518" v="84" actId="14100"/>
          <ac:picMkLst>
            <pc:docMk/>
            <pc:sldMk cId="3249022921" sldId="313"/>
            <ac:picMk id="7" creationId="{4DD84871-EE37-7520-BAD5-725439EC3026}"/>
          </ac:picMkLst>
        </pc:picChg>
        <pc:picChg chg="add mod">
          <ac:chgData name="MOUTHON Michael" userId="8c334b0a-b49f-4369-8718-e8d262ea2547" providerId="ADAL" clId="{0656EAEB-C968-4640-81BC-A6DA394904FE}" dt="2025-09-08T19:44:47.484" v="130" actId="14100"/>
          <ac:picMkLst>
            <pc:docMk/>
            <pc:sldMk cId="3249022921" sldId="313"/>
            <ac:picMk id="12" creationId="{41519392-AC47-30B6-040F-1FAC70B8AC02}"/>
          </ac:picMkLst>
        </pc:picChg>
        <pc:picChg chg="add mod">
          <ac:chgData name="MOUTHON Michael" userId="8c334b0a-b49f-4369-8718-e8d262ea2547" providerId="ADAL" clId="{0656EAEB-C968-4640-81BC-A6DA394904FE}" dt="2025-09-08T19:45:05.713" v="132" actId="1076"/>
          <ac:picMkLst>
            <pc:docMk/>
            <pc:sldMk cId="3249022921" sldId="313"/>
            <ac:picMk id="14" creationId="{FB3D6CD3-B724-B15B-C55D-CC3AFE82BC04}"/>
          </ac:picMkLst>
        </pc:picChg>
      </pc:sldChg>
      <pc:sldChg chg="addSp delSp modSp new mod">
        <pc:chgData name="MOUTHON Michael" userId="8c334b0a-b49f-4369-8718-e8d262ea2547" providerId="ADAL" clId="{0656EAEB-C968-4640-81BC-A6DA394904FE}" dt="2025-09-09T18:25:14.261" v="478" actId="20577"/>
        <pc:sldMkLst>
          <pc:docMk/>
          <pc:sldMk cId="137584920" sldId="314"/>
        </pc:sldMkLst>
        <pc:spChg chg="mod">
          <ac:chgData name="MOUTHON Michael" userId="8c334b0a-b49f-4369-8718-e8d262ea2547" providerId="ADAL" clId="{0656EAEB-C968-4640-81BC-A6DA394904FE}" dt="2025-09-08T20:38:54.689" v="273" actId="20577"/>
          <ac:spMkLst>
            <pc:docMk/>
            <pc:sldMk cId="137584920" sldId="314"/>
            <ac:spMk id="2" creationId="{371EA848-7432-3A15-84DC-A0417B272BFE}"/>
          </ac:spMkLst>
        </pc:spChg>
        <pc:graphicFrameChg chg="add mod ord modGraphic">
          <ac:chgData name="MOUTHON Michael" userId="8c334b0a-b49f-4369-8718-e8d262ea2547" providerId="ADAL" clId="{0656EAEB-C968-4640-81BC-A6DA394904FE}" dt="2025-09-09T18:25:14.261" v="478" actId="20577"/>
          <ac:graphicFrameMkLst>
            <pc:docMk/>
            <pc:sldMk cId="137584920" sldId="314"/>
            <ac:graphicFrameMk id="4" creationId="{FDC5EEF1-964F-5213-BBEA-D61750AD8BEC}"/>
          </ac:graphicFrameMkLst>
        </pc:graphicFrameChg>
      </pc:sldChg>
      <pc:sldChg chg="modSp add mod">
        <pc:chgData name="MOUTHON Michael" userId="8c334b0a-b49f-4369-8718-e8d262ea2547" providerId="ADAL" clId="{0656EAEB-C968-4640-81BC-A6DA394904FE}" dt="2025-09-09T18:38:57.069" v="541" actId="20577"/>
        <pc:sldMkLst>
          <pc:docMk/>
          <pc:sldMk cId="1947972813" sldId="315"/>
        </pc:sldMkLst>
        <pc:graphicFrameChg chg="mod modGraphic">
          <ac:chgData name="MOUTHON Michael" userId="8c334b0a-b49f-4369-8718-e8d262ea2547" providerId="ADAL" clId="{0656EAEB-C968-4640-81BC-A6DA394904FE}" dt="2025-09-09T18:38:57.069" v="541" actId="20577"/>
          <ac:graphicFrameMkLst>
            <pc:docMk/>
            <pc:sldMk cId="1947972813" sldId="315"/>
            <ac:graphicFrameMk id="4" creationId="{BFF8C0F5-1BC8-E02C-4F81-F908E5323C70}"/>
          </ac:graphicFrameMkLst>
        </pc:graphicFrameChg>
      </pc:sldChg>
      <pc:sldChg chg="addSp delSp modSp new mod">
        <pc:chgData name="MOUTHON Michael" userId="8c334b0a-b49f-4369-8718-e8d262ea2547" providerId="ADAL" clId="{0656EAEB-C968-4640-81BC-A6DA394904FE}" dt="2025-09-10T18:30:29.826" v="865" actId="113"/>
        <pc:sldMkLst>
          <pc:docMk/>
          <pc:sldMk cId="681486858" sldId="316"/>
        </pc:sldMkLst>
        <pc:spChg chg="mod">
          <ac:chgData name="MOUTHON Michael" userId="8c334b0a-b49f-4369-8718-e8d262ea2547" providerId="ADAL" clId="{0656EAEB-C968-4640-81BC-A6DA394904FE}" dt="2025-09-10T18:17:23.507" v="741" actId="1076"/>
          <ac:spMkLst>
            <pc:docMk/>
            <pc:sldMk cId="681486858" sldId="316"/>
            <ac:spMk id="2" creationId="{14E22266-0AE8-CCFC-B590-F9CF120FB1C2}"/>
          </ac:spMkLst>
        </pc:spChg>
        <pc:spChg chg="add mod">
          <ac:chgData name="MOUTHON Michael" userId="8c334b0a-b49f-4369-8718-e8d262ea2547" providerId="ADAL" clId="{0656EAEB-C968-4640-81BC-A6DA394904FE}" dt="2025-09-10T18:30:29.826" v="865" actId="113"/>
          <ac:spMkLst>
            <pc:docMk/>
            <pc:sldMk cId="681486858" sldId="316"/>
            <ac:spMk id="4" creationId="{1524B667-2AE0-1167-731B-B7DC6A1E1A14}"/>
          </ac:spMkLst>
        </pc:spChg>
        <pc:picChg chg="add mod">
          <ac:chgData name="MOUTHON Michael" userId="8c334b0a-b49f-4369-8718-e8d262ea2547" providerId="ADAL" clId="{0656EAEB-C968-4640-81BC-A6DA394904FE}" dt="2025-09-10T18:30:26.251" v="864" actId="1076"/>
          <ac:picMkLst>
            <pc:docMk/>
            <pc:sldMk cId="681486858" sldId="316"/>
            <ac:picMk id="6" creationId="{D3765341-B4F8-E01A-D9C5-17038DB6A3A2}"/>
          </ac:picMkLst>
        </pc:picChg>
      </pc:sldChg>
      <pc:sldChg chg="add del">
        <pc:chgData name="MOUTHON Michael" userId="8c334b0a-b49f-4369-8718-e8d262ea2547" providerId="ADAL" clId="{0656EAEB-C968-4640-81BC-A6DA394904FE}" dt="2025-09-09T18:25:32.392" v="482"/>
        <pc:sldMkLst>
          <pc:docMk/>
          <pc:sldMk cId="4185561947" sldId="316"/>
        </pc:sldMkLst>
      </pc:sldChg>
      <pc:sldChg chg="addSp delSp modSp add mod">
        <pc:chgData name="MOUTHON Michael" userId="8c334b0a-b49f-4369-8718-e8d262ea2547" providerId="ADAL" clId="{0656EAEB-C968-4640-81BC-A6DA394904FE}" dt="2025-09-28T08:32:17.652" v="9943" actId="20577"/>
        <pc:sldMkLst>
          <pc:docMk/>
          <pc:sldMk cId="1736139579" sldId="317"/>
        </pc:sldMkLst>
        <pc:spChg chg="mod">
          <ac:chgData name="MOUTHON Michael" userId="8c334b0a-b49f-4369-8718-e8d262ea2547" providerId="ADAL" clId="{0656EAEB-C968-4640-81BC-A6DA394904FE}" dt="2025-09-28T08:32:17.652" v="9943" actId="20577"/>
          <ac:spMkLst>
            <pc:docMk/>
            <pc:sldMk cId="1736139579" sldId="317"/>
            <ac:spMk id="2" creationId="{5F05F524-DC81-271B-D733-EAB47269FAE9}"/>
          </ac:spMkLst>
        </pc:spChg>
        <pc:spChg chg="add mod">
          <ac:chgData name="MOUTHON Michael" userId="8c334b0a-b49f-4369-8718-e8d262ea2547" providerId="ADAL" clId="{0656EAEB-C968-4640-81BC-A6DA394904FE}" dt="2025-09-10T18:43:31.498" v="1066" actId="20577"/>
          <ac:spMkLst>
            <pc:docMk/>
            <pc:sldMk cId="1736139579" sldId="317"/>
            <ac:spMk id="5" creationId="{F47F85E3-3ADD-F4D7-7644-D68530747FF3}"/>
          </ac:spMkLst>
        </pc:spChg>
      </pc:sldChg>
      <pc:sldChg chg="add del">
        <pc:chgData name="MOUTHON Michael" userId="8c334b0a-b49f-4369-8718-e8d262ea2547" providerId="ADAL" clId="{0656EAEB-C968-4640-81BC-A6DA394904FE}" dt="2025-09-10T18:41:58.985" v="895" actId="47"/>
        <pc:sldMkLst>
          <pc:docMk/>
          <pc:sldMk cId="3149535346" sldId="318"/>
        </pc:sldMkLst>
      </pc:sldChg>
      <pc:sldChg chg="addSp delSp modSp add mod">
        <pc:chgData name="MOUTHON Michael" userId="8c334b0a-b49f-4369-8718-e8d262ea2547" providerId="ADAL" clId="{0656EAEB-C968-4640-81BC-A6DA394904FE}" dt="2025-09-10T18:58:57.848" v="1276" actId="14734"/>
        <pc:sldMkLst>
          <pc:docMk/>
          <pc:sldMk cId="3504690709" sldId="318"/>
        </pc:sldMkLst>
        <pc:spChg chg="add mod">
          <ac:chgData name="MOUTHON Michael" userId="8c334b0a-b49f-4369-8718-e8d262ea2547" providerId="ADAL" clId="{0656EAEB-C968-4640-81BC-A6DA394904FE}" dt="2025-09-10T18:45:05.471" v="1111" actId="1076"/>
          <ac:spMkLst>
            <pc:docMk/>
            <pc:sldMk cId="3504690709" sldId="318"/>
            <ac:spMk id="7" creationId="{C56D9465-8D1B-4E4A-13DE-5777825D6F6D}"/>
          </ac:spMkLst>
        </pc:spChg>
        <pc:graphicFrameChg chg="mod modGraphic">
          <ac:chgData name="MOUTHON Michael" userId="8c334b0a-b49f-4369-8718-e8d262ea2547" providerId="ADAL" clId="{0656EAEB-C968-4640-81BC-A6DA394904FE}" dt="2025-09-10T18:58:57.848" v="1276" actId="14734"/>
          <ac:graphicFrameMkLst>
            <pc:docMk/>
            <pc:sldMk cId="3504690709" sldId="318"/>
            <ac:graphicFrameMk id="4" creationId="{4E3672D2-2C11-8812-9236-B9B09E4FF554}"/>
          </ac:graphicFrameMkLst>
        </pc:graphicFrameChg>
      </pc:sldChg>
      <pc:sldChg chg="modSp add mod">
        <pc:chgData name="MOUTHON Michael" userId="8c334b0a-b49f-4369-8718-e8d262ea2547" providerId="ADAL" clId="{0656EAEB-C968-4640-81BC-A6DA394904FE}" dt="2025-09-14T10:08:54.063" v="1571" actId="207"/>
        <pc:sldMkLst>
          <pc:docMk/>
          <pc:sldMk cId="1578108995" sldId="319"/>
        </pc:sldMkLst>
        <pc:graphicFrameChg chg="mod modGraphic">
          <ac:chgData name="MOUTHON Michael" userId="8c334b0a-b49f-4369-8718-e8d262ea2547" providerId="ADAL" clId="{0656EAEB-C968-4640-81BC-A6DA394904FE}" dt="2025-09-14T10:08:54.063" v="1571" actId="207"/>
          <ac:graphicFrameMkLst>
            <pc:docMk/>
            <pc:sldMk cId="1578108995" sldId="319"/>
            <ac:graphicFrameMk id="4" creationId="{5CEE749E-4C4D-D54A-B347-9E98C004E28C}"/>
          </ac:graphicFrameMkLst>
        </pc:graphicFrameChg>
      </pc:sldChg>
      <pc:sldChg chg="addSp modSp add mod">
        <pc:chgData name="MOUTHON Michael" userId="8c334b0a-b49f-4369-8718-e8d262ea2547" providerId="ADAL" clId="{0656EAEB-C968-4640-81BC-A6DA394904FE}" dt="2025-09-14T10:12:07.316" v="1689" actId="20577"/>
        <pc:sldMkLst>
          <pc:docMk/>
          <pc:sldMk cId="973166558" sldId="320"/>
        </pc:sldMkLst>
        <pc:spChg chg="add mod">
          <ac:chgData name="MOUTHON Michael" userId="8c334b0a-b49f-4369-8718-e8d262ea2547" providerId="ADAL" clId="{0656EAEB-C968-4640-81BC-A6DA394904FE}" dt="2025-09-14T10:12:07.316" v="1689" actId="20577"/>
          <ac:spMkLst>
            <pc:docMk/>
            <pc:sldMk cId="973166558" sldId="320"/>
            <ac:spMk id="2" creationId="{AE9E4B34-02BF-EC1D-31CB-E77B0CDE5A61}"/>
          </ac:spMkLst>
        </pc:spChg>
        <pc:graphicFrameChg chg="mod modGraphic">
          <ac:chgData name="MOUTHON Michael" userId="8c334b0a-b49f-4369-8718-e8d262ea2547" providerId="ADAL" clId="{0656EAEB-C968-4640-81BC-A6DA394904FE}" dt="2025-09-14T10:01:42.084" v="1410"/>
          <ac:graphicFrameMkLst>
            <pc:docMk/>
            <pc:sldMk cId="973166558" sldId="320"/>
            <ac:graphicFrameMk id="4" creationId="{369037A1-6B8E-CC4A-8EB8-5F4A236722C5}"/>
          </ac:graphicFrameMkLst>
        </pc:graphicFrameChg>
      </pc:sldChg>
      <pc:sldChg chg="addSp delSp modSp new mod">
        <pc:chgData name="MOUTHON Michael" userId="8c334b0a-b49f-4369-8718-e8d262ea2547" providerId="ADAL" clId="{0656EAEB-C968-4640-81BC-A6DA394904FE}" dt="2025-09-15T19:48:11.707" v="3449" actId="20577"/>
        <pc:sldMkLst>
          <pc:docMk/>
          <pc:sldMk cId="1494666230" sldId="321"/>
        </pc:sldMkLst>
        <pc:spChg chg="mod">
          <ac:chgData name="MOUTHON Michael" userId="8c334b0a-b49f-4369-8718-e8d262ea2547" providerId="ADAL" clId="{0656EAEB-C968-4640-81BC-A6DA394904FE}" dt="2025-09-14T13:24:44.868" v="1832" actId="404"/>
          <ac:spMkLst>
            <pc:docMk/>
            <pc:sldMk cId="1494666230" sldId="321"/>
            <ac:spMk id="2" creationId="{6573F0B4-3F8B-CBE6-A4A6-788C06334597}"/>
          </ac:spMkLst>
        </pc:spChg>
        <pc:spChg chg="add mod">
          <ac:chgData name="MOUTHON Michael" userId="8c334b0a-b49f-4369-8718-e8d262ea2547" providerId="ADAL" clId="{0656EAEB-C968-4640-81BC-A6DA394904FE}" dt="2025-09-14T13:32:04.752" v="2706" actId="20577"/>
          <ac:spMkLst>
            <pc:docMk/>
            <pc:sldMk cId="1494666230" sldId="321"/>
            <ac:spMk id="4" creationId="{41209C6F-AB9E-9988-6EF7-3E2A2A49BFA7}"/>
          </ac:spMkLst>
        </pc:spChg>
        <pc:spChg chg="add mod">
          <ac:chgData name="MOUTHON Michael" userId="8c334b0a-b49f-4369-8718-e8d262ea2547" providerId="ADAL" clId="{0656EAEB-C968-4640-81BC-A6DA394904FE}" dt="2025-09-15T19:48:11.707" v="3449" actId="20577"/>
          <ac:spMkLst>
            <pc:docMk/>
            <pc:sldMk cId="1494666230" sldId="321"/>
            <ac:spMk id="8" creationId="{857EE73A-E933-16E3-1D4B-8CEFDE49CDCF}"/>
          </ac:spMkLst>
        </pc:spChg>
        <pc:spChg chg="add mod">
          <ac:chgData name="MOUTHON Michael" userId="8c334b0a-b49f-4369-8718-e8d262ea2547" providerId="ADAL" clId="{0656EAEB-C968-4640-81BC-A6DA394904FE}" dt="2025-09-14T15:00:00.207" v="2792" actId="1076"/>
          <ac:spMkLst>
            <pc:docMk/>
            <pc:sldMk cId="1494666230" sldId="321"/>
            <ac:spMk id="9" creationId="{1B9AE94B-997B-C19D-55EF-AE9C28C8591B}"/>
          </ac:spMkLst>
        </pc:spChg>
        <pc:spChg chg="add mod">
          <ac:chgData name="MOUTHON Michael" userId="8c334b0a-b49f-4369-8718-e8d262ea2547" providerId="ADAL" clId="{0656EAEB-C968-4640-81BC-A6DA394904FE}" dt="2025-09-14T15:07:45.119" v="2919" actId="20577"/>
          <ac:spMkLst>
            <pc:docMk/>
            <pc:sldMk cId="1494666230" sldId="321"/>
            <ac:spMk id="12" creationId="{E02BA177-2DAD-79E3-E0AC-796A907B5D9D}"/>
          </ac:spMkLst>
        </pc:spChg>
        <pc:picChg chg="add mod modCrop">
          <ac:chgData name="MOUTHON Michael" userId="8c334b0a-b49f-4369-8718-e8d262ea2547" providerId="ADAL" clId="{0656EAEB-C968-4640-81BC-A6DA394904FE}" dt="2025-09-14T14:54:07.825" v="2710" actId="1076"/>
          <ac:picMkLst>
            <pc:docMk/>
            <pc:sldMk cId="1494666230" sldId="321"/>
            <ac:picMk id="6" creationId="{9FD7D6DD-FA67-5F84-9103-1A58650B335E}"/>
          </ac:picMkLst>
        </pc:picChg>
        <pc:cxnChg chg="add mod">
          <ac:chgData name="MOUTHON Michael" userId="8c334b0a-b49f-4369-8718-e8d262ea2547" providerId="ADAL" clId="{0656EAEB-C968-4640-81BC-A6DA394904FE}" dt="2025-09-15T18:33:02.996" v="3289" actId="208"/>
          <ac:cxnSpMkLst>
            <pc:docMk/>
            <pc:sldMk cId="1494666230" sldId="321"/>
            <ac:cxnSpMk id="5" creationId="{0E10FA4E-BD38-6A41-159A-CAF1048C8A51}"/>
          </ac:cxnSpMkLst>
        </pc:cxnChg>
      </pc:sldChg>
      <pc:sldChg chg="addSp delSp modSp new mod">
        <pc:chgData name="MOUTHON Michael" userId="8c334b0a-b49f-4369-8718-e8d262ea2547" providerId="ADAL" clId="{0656EAEB-C968-4640-81BC-A6DA394904FE}" dt="2025-09-14T15:30:13.838" v="3285" actId="20577"/>
        <pc:sldMkLst>
          <pc:docMk/>
          <pc:sldMk cId="1923849351" sldId="322"/>
        </pc:sldMkLst>
        <pc:spChg chg="add mod">
          <ac:chgData name="MOUTHON Michael" userId="8c334b0a-b49f-4369-8718-e8d262ea2547" providerId="ADAL" clId="{0656EAEB-C968-4640-81BC-A6DA394904FE}" dt="2025-09-14T15:05:56.843" v="2895"/>
          <ac:spMkLst>
            <pc:docMk/>
            <pc:sldMk cId="1923849351" sldId="322"/>
            <ac:spMk id="4" creationId="{4891093E-B102-EA1A-9D92-80AE9D1D76DC}"/>
          </ac:spMkLst>
        </pc:spChg>
        <pc:spChg chg="add mod">
          <ac:chgData name="MOUTHON Michael" userId="8c334b0a-b49f-4369-8718-e8d262ea2547" providerId="ADAL" clId="{0656EAEB-C968-4640-81BC-A6DA394904FE}" dt="2025-09-14T15:13:24.835" v="3036" actId="20577"/>
          <ac:spMkLst>
            <pc:docMk/>
            <pc:sldMk cId="1923849351" sldId="322"/>
            <ac:spMk id="5" creationId="{D12601DF-A1AC-2B84-3954-C089F592DD54}"/>
          </ac:spMkLst>
        </pc:spChg>
        <pc:spChg chg="add mod">
          <ac:chgData name="MOUTHON Michael" userId="8c334b0a-b49f-4369-8718-e8d262ea2547" providerId="ADAL" clId="{0656EAEB-C968-4640-81BC-A6DA394904FE}" dt="2025-09-14T15:27:56.325" v="3070" actId="20577"/>
          <ac:spMkLst>
            <pc:docMk/>
            <pc:sldMk cId="1923849351" sldId="322"/>
            <ac:spMk id="8" creationId="{FED6896A-B960-4B57-7F6C-A9BE2CD5B541}"/>
          </ac:spMkLst>
        </pc:spChg>
        <pc:spChg chg="add mod">
          <ac:chgData name="MOUTHON Michael" userId="8c334b0a-b49f-4369-8718-e8d262ea2547" providerId="ADAL" clId="{0656EAEB-C968-4640-81BC-A6DA394904FE}" dt="2025-09-14T15:28:09.158" v="3085" actId="1076"/>
          <ac:spMkLst>
            <pc:docMk/>
            <pc:sldMk cId="1923849351" sldId="322"/>
            <ac:spMk id="11" creationId="{8106E93D-3772-6EF7-4D8A-3E3379BEB2E1}"/>
          </ac:spMkLst>
        </pc:spChg>
        <pc:spChg chg="add mod">
          <ac:chgData name="MOUTHON Michael" userId="8c334b0a-b49f-4369-8718-e8d262ea2547" providerId="ADAL" clId="{0656EAEB-C968-4640-81BC-A6DA394904FE}" dt="2025-09-14T15:30:13.838" v="3285" actId="20577"/>
          <ac:spMkLst>
            <pc:docMk/>
            <pc:sldMk cId="1923849351" sldId="322"/>
            <ac:spMk id="12" creationId="{22E5E481-C7C9-D607-0B81-BE6C16E8C17A}"/>
          </ac:spMkLst>
        </pc:spChg>
        <pc:picChg chg="add mod">
          <ac:chgData name="MOUTHON Michael" userId="8c334b0a-b49f-4369-8718-e8d262ea2547" providerId="ADAL" clId="{0656EAEB-C968-4640-81BC-A6DA394904FE}" dt="2025-09-14T15:26:42.054" v="3059" actId="1076"/>
          <ac:picMkLst>
            <pc:docMk/>
            <pc:sldMk cId="1923849351" sldId="322"/>
            <ac:picMk id="7" creationId="{832A7FFE-3087-86D5-0C61-69630D3924EC}"/>
          </ac:picMkLst>
        </pc:picChg>
        <pc:picChg chg="add mod">
          <ac:chgData name="MOUTHON Michael" userId="8c334b0a-b49f-4369-8718-e8d262ea2547" providerId="ADAL" clId="{0656EAEB-C968-4640-81BC-A6DA394904FE}" dt="2025-09-14T15:27:44.102" v="3063" actId="1076"/>
          <ac:picMkLst>
            <pc:docMk/>
            <pc:sldMk cId="1923849351" sldId="322"/>
            <ac:picMk id="10" creationId="{7EEF8DD9-E3F4-FA48-EE42-AA9B9ECEF3B6}"/>
          </ac:picMkLst>
        </pc:picChg>
      </pc:sldChg>
      <pc:sldChg chg="addSp new del mod">
        <pc:chgData name="MOUTHON Michael" userId="8c334b0a-b49f-4369-8718-e8d262ea2547" providerId="ADAL" clId="{0656EAEB-C968-4640-81BC-A6DA394904FE}" dt="2025-09-15T19:52:49.320" v="3515" actId="47"/>
        <pc:sldMkLst>
          <pc:docMk/>
          <pc:sldMk cId="2826796840" sldId="323"/>
        </pc:sldMkLst>
      </pc:sldChg>
      <pc:sldChg chg="addSp delSp modSp new mod">
        <pc:chgData name="MOUTHON Michael" userId="8c334b0a-b49f-4369-8718-e8d262ea2547" providerId="ADAL" clId="{0656EAEB-C968-4640-81BC-A6DA394904FE}" dt="2025-09-15T20:02:51.796" v="3530" actId="1076"/>
        <pc:sldMkLst>
          <pc:docMk/>
          <pc:sldMk cId="675075748" sldId="324"/>
        </pc:sldMkLst>
        <pc:spChg chg="mod">
          <ac:chgData name="MOUTHON Michael" userId="8c334b0a-b49f-4369-8718-e8d262ea2547" providerId="ADAL" clId="{0656EAEB-C968-4640-81BC-A6DA394904FE}" dt="2025-09-15T19:42:32.089" v="3358" actId="20577"/>
          <ac:spMkLst>
            <pc:docMk/>
            <pc:sldMk cId="675075748" sldId="324"/>
            <ac:spMk id="2" creationId="{D4F44C87-92A9-3762-EBBB-126B8EEB53D4}"/>
          </ac:spMkLst>
        </pc:spChg>
        <pc:spChg chg="add mod">
          <ac:chgData name="MOUTHON Michael" userId="8c334b0a-b49f-4369-8718-e8d262ea2547" providerId="ADAL" clId="{0656EAEB-C968-4640-81BC-A6DA394904FE}" dt="2025-09-15T19:46:49.749" v="3439" actId="1076"/>
          <ac:spMkLst>
            <pc:docMk/>
            <pc:sldMk cId="675075748" sldId="324"/>
            <ac:spMk id="4" creationId="{5C9383DC-EE90-1E12-70DF-46F79EE3F108}"/>
          </ac:spMkLst>
        </pc:spChg>
        <pc:spChg chg="add mod">
          <ac:chgData name="MOUTHON Michael" userId="8c334b0a-b49f-4369-8718-e8d262ea2547" providerId="ADAL" clId="{0656EAEB-C968-4640-81BC-A6DA394904FE}" dt="2025-09-15T19:51:41.351" v="3502" actId="1076"/>
          <ac:spMkLst>
            <pc:docMk/>
            <pc:sldMk cId="675075748" sldId="324"/>
            <ac:spMk id="7" creationId="{5B83E5A0-10DD-721E-72B0-97BB606447A7}"/>
          </ac:spMkLst>
        </pc:spChg>
        <pc:spChg chg="add mod">
          <ac:chgData name="MOUTHON Michael" userId="8c334b0a-b49f-4369-8718-e8d262ea2547" providerId="ADAL" clId="{0656EAEB-C968-4640-81BC-A6DA394904FE}" dt="2025-09-15T19:52:24.603" v="3514" actId="1076"/>
          <ac:spMkLst>
            <pc:docMk/>
            <pc:sldMk cId="675075748" sldId="324"/>
            <ac:spMk id="10" creationId="{E02B0BC4-1BC9-506A-0220-4BA67F3D8E9B}"/>
          </ac:spMkLst>
        </pc:spChg>
        <pc:spChg chg="add mod">
          <ac:chgData name="MOUTHON Michael" userId="8c334b0a-b49f-4369-8718-e8d262ea2547" providerId="ADAL" clId="{0656EAEB-C968-4640-81BC-A6DA394904FE}" dt="2025-09-15T19:53:17.837" v="3518" actId="14100"/>
          <ac:spMkLst>
            <pc:docMk/>
            <pc:sldMk cId="675075748" sldId="324"/>
            <ac:spMk id="12" creationId="{8CB0C483-D8C0-48A4-5475-812D6BAA2E63}"/>
          </ac:spMkLst>
        </pc:spChg>
        <pc:spChg chg="add mod">
          <ac:chgData name="MOUTHON Michael" userId="8c334b0a-b49f-4369-8718-e8d262ea2547" providerId="ADAL" clId="{0656EAEB-C968-4640-81BC-A6DA394904FE}" dt="2025-09-15T20:01:45.118" v="3520" actId="1076"/>
          <ac:spMkLst>
            <pc:docMk/>
            <pc:sldMk cId="675075748" sldId="324"/>
            <ac:spMk id="13" creationId="{B099CBBB-73CF-FFAC-AC03-BBBA2C4FA0A4}"/>
          </ac:spMkLst>
        </pc:spChg>
        <pc:spChg chg="add mod">
          <ac:chgData name="MOUTHON Michael" userId="8c334b0a-b49f-4369-8718-e8d262ea2547" providerId="ADAL" clId="{0656EAEB-C968-4640-81BC-A6DA394904FE}" dt="2025-09-15T20:02:19.590" v="3526" actId="1076"/>
          <ac:spMkLst>
            <pc:docMk/>
            <pc:sldMk cId="675075748" sldId="324"/>
            <ac:spMk id="16" creationId="{8EB0DEAF-EF69-8F8C-D5C5-E0421A524261}"/>
          </ac:spMkLst>
        </pc:spChg>
        <pc:picChg chg="add mod">
          <ac:chgData name="MOUTHON Michael" userId="8c334b0a-b49f-4369-8718-e8d262ea2547" providerId="ADAL" clId="{0656EAEB-C968-4640-81BC-A6DA394904FE}" dt="2025-09-15T19:51:38.351" v="3501" actId="1076"/>
          <ac:picMkLst>
            <pc:docMk/>
            <pc:sldMk cId="675075748" sldId="324"/>
            <ac:picMk id="6" creationId="{049634EE-7A92-9AAF-B25D-00802C1B511B}"/>
          </ac:picMkLst>
        </pc:picChg>
        <pc:picChg chg="add mod modCrop">
          <ac:chgData name="MOUTHON Michael" userId="8c334b0a-b49f-4369-8718-e8d262ea2547" providerId="ADAL" clId="{0656EAEB-C968-4640-81BC-A6DA394904FE}" dt="2025-09-15T19:51:29.378" v="3500" actId="14100"/>
          <ac:picMkLst>
            <pc:docMk/>
            <pc:sldMk cId="675075748" sldId="324"/>
            <ac:picMk id="9" creationId="{5DF8FABB-88C5-9DA3-6F76-92485C9F9BA3}"/>
          </ac:picMkLst>
        </pc:picChg>
        <pc:picChg chg="add mod">
          <ac:chgData name="MOUTHON Michael" userId="8c334b0a-b49f-4369-8718-e8d262ea2547" providerId="ADAL" clId="{0656EAEB-C968-4640-81BC-A6DA394904FE}" dt="2025-09-15T20:02:09.053" v="3524" actId="1076"/>
          <ac:picMkLst>
            <pc:docMk/>
            <pc:sldMk cId="675075748" sldId="324"/>
            <ac:picMk id="15" creationId="{CE6C8646-892D-9CCB-BD11-50A342C466CC}"/>
          </ac:picMkLst>
        </pc:picChg>
        <pc:picChg chg="add mod">
          <ac:chgData name="MOUTHON Michael" userId="8c334b0a-b49f-4369-8718-e8d262ea2547" providerId="ADAL" clId="{0656EAEB-C968-4640-81BC-A6DA394904FE}" dt="2025-09-15T20:02:51.796" v="3530" actId="1076"/>
          <ac:picMkLst>
            <pc:docMk/>
            <pc:sldMk cId="675075748" sldId="324"/>
            <ac:picMk id="18" creationId="{A2BED9D6-CB61-A82F-3456-18681DA1E797}"/>
          </ac:picMkLst>
        </pc:picChg>
      </pc:sldChg>
      <pc:sldChg chg="modSp new mod">
        <pc:chgData name="MOUTHON Michael" userId="8c334b0a-b49f-4369-8718-e8d262ea2547" providerId="ADAL" clId="{0656EAEB-C968-4640-81BC-A6DA394904FE}" dt="2025-09-15T20:06:39.709" v="4112" actId="20577"/>
        <pc:sldMkLst>
          <pc:docMk/>
          <pc:sldMk cId="2952984093" sldId="325"/>
        </pc:sldMkLst>
        <pc:spChg chg="mod">
          <ac:chgData name="MOUTHON Michael" userId="8c334b0a-b49f-4369-8718-e8d262ea2547" providerId="ADAL" clId="{0656EAEB-C968-4640-81BC-A6DA394904FE}" dt="2025-09-15T20:03:08.309" v="3564" actId="20577"/>
          <ac:spMkLst>
            <pc:docMk/>
            <pc:sldMk cId="2952984093" sldId="325"/>
            <ac:spMk id="2" creationId="{DA2FEFEC-CB8B-24D4-265F-3FCE74DF3D4D}"/>
          </ac:spMkLst>
        </pc:spChg>
        <pc:spChg chg="mod">
          <ac:chgData name="MOUTHON Michael" userId="8c334b0a-b49f-4369-8718-e8d262ea2547" providerId="ADAL" clId="{0656EAEB-C968-4640-81BC-A6DA394904FE}" dt="2025-09-15T20:06:39.709" v="4112" actId="20577"/>
          <ac:spMkLst>
            <pc:docMk/>
            <pc:sldMk cId="2952984093" sldId="325"/>
            <ac:spMk id="3" creationId="{051E5195-256E-96B2-960A-4E7E5C89932B}"/>
          </ac:spMkLst>
        </pc:spChg>
      </pc:sldChg>
      <pc:sldChg chg="modSp add mod ord">
        <pc:chgData name="MOUTHON Michael" userId="8c334b0a-b49f-4369-8718-e8d262ea2547" providerId="ADAL" clId="{0656EAEB-C968-4640-81BC-A6DA394904FE}" dt="2025-09-28T08:35:44.916" v="9982" actId="20577"/>
        <pc:sldMkLst>
          <pc:docMk/>
          <pc:sldMk cId="2368708522" sldId="326"/>
        </pc:sldMkLst>
        <pc:spChg chg="mod">
          <ac:chgData name="MOUTHON Michael" userId="8c334b0a-b49f-4369-8718-e8d262ea2547" providerId="ADAL" clId="{0656EAEB-C968-4640-81BC-A6DA394904FE}" dt="2025-09-16T18:56:53.524" v="4132" actId="20577"/>
          <ac:spMkLst>
            <pc:docMk/>
            <pc:sldMk cId="2368708522" sldId="326"/>
            <ac:spMk id="2" creationId="{10BC7427-2823-9603-872A-1AE3C8C47C07}"/>
          </ac:spMkLst>
        </pc:spChg>
        <pc:spChg chg="mod">
          <ac:chgData name="MOUTHON Michael" userId="8c334b0a-b49f-4369-8718-e8d262ea2547" providerId="ADAL" clId="{0656EAEB-C968-4640-81BC-A6DA394904FE}" dt="2025-09-28T08:35:44.916" v="9982" actId="20577"/>
          <ac:spMkLst>
            <pc:docMk/>
            <pc:sldMk cId="2368708522" sldId="326"/>
            <ac:spMk id="3" creationId="{BE28EB35-CA7E-3C00-7CB1-7CCC0EAAC89E}"/>
          </ac:spMkLst>
        </pc:spChg>
      </pc:sldChg>
      <pc:sldChg chg="addSp delSp modSp new mod ord">
        <pc:chgData name="MOUTHON Michael" userId="8c334b0a-b49f-4369-8718-e8d262ea2547" providerId="ADAL" clId="{0656EAEB-C968-4640-81BC-A6DA394904FE}" dt="2025-09-21T15:29:03.137" v="5193"/>
        <pc:sldMkLst>
          <pc:docMk/>
          <pc:sldMk cId="3675729504" sldId="327"/>
        </pc:sldMkLst>
        <pc:spChg chg="mod">
          <ac:chgData name="MOUTHON Michael" userId="8c334b0a-b49f-4369-8718-e8d262ea2547" providerId="ADAL" clId="{0656EAEB-C968-4640-81BC-A6DA394904FE}" dt="2025-09-17T18:27:39.037" v="4445" actId="20577"/>
          <ac:spMkLst>
            <pc:docMk/>
            <pc:sldMk cId="3675729504" sldId="327"/>
            <ac:spMk id="2" creationId="{6FD47DC9-2E29-108D-D9B3-A16567BD55AC}"/>
          </ac:spMkLst>
        </pc:spChg>
        <pc:spChg chg="add mod">
          <ac:chgData name="MOUTHON Michael" userId="8c334b0a-b49f-4369-8718-e8d262ea2547" providerId="ADAL" clId="{0656EAEB-C968-4640-81BC-A6DA394904FE}" dt="2025-09-21T15:06:50.788" v="4891" actId="20577"/>
          <ac:spMkLst>
            <pc:docMk/>
            <pc:sldMk cId="3675729504" sldId="327"/>
            <ac:spMk id="3" creationId="{472534D6-291E-B38C-1BFE-2CD83C7046DE}"/>
          </ac:spMkLst>
        </pc:spChg>
        <pc:spChg chg="add mod">
          <ac:chgData name="MOUTHON Michael" userId="8c334b0a-b49f-4369-8718-e8d262ea2547" providerId="ADAL" clId="{0656EAEB-C968-4640-81BC-A6DA394904FE}" dt="2025-09-21T15:10:37.483" v="4903" actId="1076"/>
          <ac:spMkLst>
            <pc:docMk/>
            <pc:sldMk cId="3675729504" sldId="327"/>
            <ac:spMk id="6" creationId="{7B48D353-5E54-0AF7-EFE0-B63E8D57F247}"/>
          </ac:spMkLst>
        </pc:spChg>
        <pc:spChg chg="add mod">
          <ac:chgData name="MOUTHON Michael" userId="8c334b0a-b49f-4369-8718-e8d262ea2547" providerId="ADAL" clId="{0656EAEB-C968-4640-81BC-A6DA394904FE}" dt="2025-09-21T15:10:37.483" v="4903" actId="1076"/>
          <ac:spMkLst>
            <pc:docMk/>
            <pc:sldMk cId="3675729504" sldId="327"/>
            <ac:spMk id="7" creationId="{F38DB1D5-3FE3-A1D3-A91C-0529388038BA}"/>
          </ac:spMkLst>
        </pc:spChg>
        <pc:spChg chg="add mod">
          <ac:chgData name="MOUTHON Michael" userId="8c334b0a-b49f-4369-8718-e8d262ea2547" providerId="ADAL" clId="{0656EAEB-C968-4640-81BC-A6DA394904FE}" dt="2025-09-21T15:10:24.922" v="4901" actId="20577"/>
          <ac:spMkLst>
            <pc:docMk/>
            <pc:sldMk cId="3675729504" sldId="327"/>
            <ac:spMk id="9" creationId="{49FC73B7-FB4A-A3C3-FF69-91F8B0487CA3}"/>
          </ac:spMkLst>
        </pc:spChg>
        <pc:spChg chg="add mod">
          <ac:chgData name="MOUTHON Michael" userId="8c334b0a-b49f-4369-8718-e8d262ea2547" providerId="ADAL" clId="{0656EAEB-C968-4640-81BC-A6DA394904FE}" dt="2025-09-21T15:10:58.096" v="4938" actId="1076"/>
          <ac:spMkLst>
            <pc:docMk/>
            <pc:sldMk cId="3675729504" sldId="327"/>
            <ac:spMk id="10" creationId="{7F7174B5-9DFC-5679-10F2-8D0B066FED20}"/>
          </ac:spMkLst>
        </pc:spChg>
        <pc:spChg chg="add mod">
          <ac:chgData name="MOUTHON Michael" userId="8c334b0a-b49f-4369-8718-e8d262ea2547" providerId="ADAL" clId="{0656EAEB-C968-4640-81BC-A6DA394904FE}" dt="2025-09-21T15:11:41.018" v="5041" actId="20577"/>
          <ac:spMkLst>
            <pc:docMk/>
            <pc:sldMk cId="3675729504" sldId="327"/>
            <ac:spMk id="11" creationId="{94667FBD-222D-E541-38D1-33715D21130C}"/>
          </ac:spMkLst>
        </pc:spChg>
        <pc:picChg chg="add mod">
          <ac:chgData name="MOUTHON Michael" userId="8c334b0a-b49f-4369-8718-e8d262ea2547" providerId="ADAL" clId="{0656EAEB-C968-4640-81BC-A6DA394904FE}" dt="2025-09-21T15:10:33.219" v="4902" actId="1076"/>
          <ac:picMkLst>
            <pc:docMk/>
            <pc:sldMk cId="3675729504" sldId="327"/>
            <ac:picMk id="5" creationId="{0F184EAD-72DE-338B-2EDB-3E071AADC54D}"/>
          </ac:picMkLst>
        </pc:picChg>
        <pc:picChg chg="add mod">
          <ac:chgData name="MOUTHON Michael" userId="8c334b0a-b49f-4369-8718-e8d262ea2547" providerId="ADAL" clId="{0656EAEB-C968-4640-81BC-A6DA394904FE}" dt="2025-09-21T15:10:09.460" v="4893" actId="1076"/>
          <ac:picMkLst>
            <pc:docMk/>
            <pc:sldMk cId="3675729504" sldId="327"/>
            <ac:picMk id="8" creationId="{3479EA2C-96A7-97E3-1EA6-921EFA836D62}"/>
          </ac:picMkLst>
        </pc:picChg>
      </pc:sldChg>
      <pc:sldChg chg="addSp delSp modSp new mod ord">
        <pc:chgData name="MOUTHON Michael" userId="8c334b0a-b49f-4369-8718-e8d262ea2547" providerId="ADAL" clId="{0656EAEB-C968-4640-81BC-A6DA394904FE}" dt="2025-09-28T08:38:48.156" v="10005" actId="20577"/>
        <pc:sldMkLst>
          <pc:docMk/>
          <pc:sldMk cId="2525073940" sldId="328"/>
        </pc:sldMkLst>
        <pc:spChg chg="mod">
          <ac:chgData name="MOUTHON Michael" userId="8c334b0a-b49f-4369-8718-e8d262ea2547" providerId="ADAL" clId="{0656EAEB-C968-4640-81BC-A6DA394904FE}" dt="2025-09-28T08:38:07.622" v="9993" actId="20577"/>
          <ac:spMkLst>
            <pc:docMk/>
            <pc:sldMk cId="2525073940" sldId="328"/>
            <ac:spMk id="2" creationId="{89157C7E-526E-B6C5-77F4-3AF085052360}"/>
          </ac:spMkLst>
        </pc:spChg>
        <pc:spChg chg="add mod">
          <ac:chgData name="MOUTHON Michael" userId="8c334b0a-b49f-4369-8718-e8d262ea2547" providerId="ADAL" clId="{0656EAEB-C968-4640-81BC-A6DA394904FE}" dt="2025-09-18T21:01:40.744" v="4725" actId="1076"/>
          <ac:spMkLst>
            <pc:docMk/>
            <pc:sldMk cId="2525073940" sldId="328"/>
            <ac:spMk id="6" creationId="{02CFBE45-1D6A-E39B-81C8-8DAAB2539F2A}"/>
          </ac:spMkLst>
        </pc:spChg>
        <pc:spChg chg="add mod">
          <ac:chgData name="MOUTHON Michael" userId="8c334b0a-b49f-4369-8718-e8d262ea2547" providerId="ADAL" clId="{0656EAEB-C968-4640-81BC-A6DA394904FE}" dt="2025-09-28T08:38:48.156" v="10005" actId="20577"/>
          <ac:spMkLst>
            <pc:docMk/>
            <pc:sldMk cId="2525073940" sldId="328"/>
            <ac:spMk id="7" creationId="{821691E5-19D3-C00E-B894-C14C9CD39D8B}"/>
          </ac:spMkLst>
        </pc:spChg>
        <pc:spChg chg="add mod">
          <ac:chgData name="MOUTHON Michael" userId="8c334b0a-b49f-4369-8718-e8d262ea2547" providerId="ADAL" clId="{0656EAEB-C968-4640-81BC-A6DA394904FE}" dt="2025-09-21T15:28:31.279" v="5191" actId="20577"/>
          <ac:spMkLst>
            <pc:docMk/>
            <pc:sldMk cId="2525073940" sldId="328"/>
            <ac:spMk id="8" creationId="{9FD1C42F-4621-0F82-ACAF-CC6B4DBDC225}"/>
          </ac:spMkLst>
        </pc:spChg>
        <pc:picChg chg="add mod">
          <ac:chgData name="MOUTHON Michael" userId="8c334b0a-b49f-4369-8718-e8d262ea2547" providerId="ADAL" clId="{0656EAEB-C968-4640-81BC-A6DA394904FE}" dt="2025-09-21T15:27:22.117" v="5062" actId="1076"/>
          <ac:picMkLst>
            <pc:docMk/>
            <pc:sldMk cId="2525073940" sldId="328"/>
            <ac:picMk id="4" creationId="{8E8919D2-8B53-96F1-BB5E-3DAC6B3D40DD}"/>
          </ac:picMkLst>
        </pc:picChg>
        <pc:picChg chg="add mod modCrop">
          <ac:chgData name="MOUTHON Michael" userId="8c334b0a-b49f-4369-8718-e8d262ea2547" providerId="ADAL" clId="{0656EAEB-C968-4640-81BC-A6DA394904FE}" dt="2025-09-18T21:00:55.024" v="4641" actId="14100"/>
          <ac:picMkLst>
            <pc:docMk/>
            <pc:sldMk cId="2525073940" sldId="328"/>
            <ac:picMk id="5" creationId="{3D3CC3F3-259C-FDCE-D9E8-37E083BBB18D}"/>
          </ac:picMkLst>
        </pc:picChg>
      </pc:sldChg>
      <pc:sldChg chg="addSp delSp modSp add mod">
        <pc:chgData name="MOUTHON Michael" userId="8c334b0a-b49f-4369-8718-e8d262ea2547" providerId="ADAL" clId="{0656EAEB-C968-4640-81BC-A6DA394904FE}" dt="2025-09-28T08:39:05.521" v="10007" actId="20577"/>
        <pc:sldMkLst>
          <pc:docMk/>
          <pc:sldMk cId="2045191578" sldId="329"/>
        </pc:sldMkLst>
        <pc:spChg chg="mod">
          <ac:chgData name="MOUTHON Michael" userId="8c334b0a-b49f-4369-8718-e8d262ea2547" providerId="ADAL" clId="{0656EAEB-C968-4640-81BC-A6DA394904FE}" dt="2025-09-28T08:39:05.521" v="10007" actId="20577"/>
          <ac:spMkLst>
            <pc:docMk/>
            <pc:sldMk cId="2045191578" sldId="329"/>
            <ac:spMk id="2" creationId="{19C5BCB6-CB0C-3667-CCFF-61FC0D8060C8}"/>
          </ac:spMkLst>
        </pc:spChg>
        <pc:spChg chg="add mod">
          <ac:chgData name="MOUTHON Michael" userId="8c334b0a-b49f-4369-8718-e8d262ea2547" providerId="ADAL" clId="{0656EAEB-C968-4640-81BC-A6DA394904FE}" dt="2025-09-21T15:46:52.300" v="5384" actId="6549"/>
          <ac:spMkLst>
            <pc:docMk/>
            <pc:sldMk cId="2045191578" sldId="329"/>
            <ac:spMk id="9" creationId="{E698E6B4-E212-847C-CA7A-FE1B924FDB8C}"/>
          </ac:spMkLst>
        </pc:spChg>
        <pc:spChg chg="add mod">
          <ac:chgData name="MOUTHON Michael" userId="8c334b0a-b49f-4369-8718-e8d262ea2547" providerId="ADAL" clId="{0656EAEB-C968-4640-81BC-A6DA394904FE}" dt="2025-09-21T15:46:00.004" v="5371" actId="1076"/>
          <ac:spMkLst>
            <pc:docMk/>
            <pc:sldMk cId="2045191578" sldId="329"/>
            <ac:spMk id="10" creationId="{FF9A5407-7F80-3AAA-1AE6-8C0D317E88D8}"/>
          </ac:spMkLst>
        </pc:spChg>
        <pc:spChg chg="add mod">
          <ac:chgData name="MOUTHON Michael" userId="8c334b0a-b49f-4369-8718-e8d262ea2547" providerId="ADAL" clId="{0656EAEB-C968-4640-81BC-A6DA394904FE}" dt="2025-09-21T15:46:50.395" v="5381" actId="1076"/>
          <ac:spMkLst>
            <pc:docMk/>
            <pc:sldMk cId="2045191578" sldId="329"/>
            <ac:spMk id="11" creationId="{C9F95754-CBA7-8970-CEAD-7589B23955E9}"/>
          </ac:spMkLst>
        </pc:spChg>
        <pc:spChg chg="add mod">
          <ac:chgData name="MOUTHON Michael" userId="8c334b0a-b49f-4369-8718-e8d262ea2547" providerId="ADAL" clId="{0656EAEB-C968-4640-81BC-A6DA394904FE}" dt="2025-09-21T15:48:22.899" v="5554" actId="14100"/>
          <ac:spMkLst>
            <pc:docMk/>
            <pc:sldMk cId="2045191578" sldId="329"/>
            <ac:spMk id="16" creationId="{C8DE6512-AD20-2CF2-1C40-5075DE061030}"/>
          </ac:spMkLst>
        </pc:spChg>
        <pc:picChg chg="add mod">
          <ac:chgData name="MOUTHON Michael" userId="8c334b0a-b49f-4369-8718-e8d262ea2547" providerId="ADAL" clId="{0656EAEB-C968-4640-81BC-A6DA394904FE}" dt="2025-09-21T15:46:45.755" v="5380" actId="1076"/>
          <ac:picMkLst>
            <pc:docMk/>
            <pc:sldMk cId="2045191578" sldId="329"/>
            <ac:picMk id="13" creationId="{DB6E9ECB-52D3-4C61-C2D4-0C339B277B5C}"/>
          </ac:picMkLst>
        </pc:picChg>
        <pc:picChg chg="add mod">
          <ac:chgData name="MOUTHON Michael" userId="8c334b0a-b49f-4369-8718-e8d262ea2547" providerId="ADAL" clId="{0656EAEB-C968-4640-81BC-A6DA394904FE}" dt="2025-09-21T15:47:36.955" v="5388" actId="1076"/>
          <ac:picMkLst>
            <pc:docMk/>
            <pc:sldMk cId="2045191578" sldId="329"/>
            <ac:picMk id="15" creationId="{0970542E-552A-7260-F3A3-E9B075C59AEB}"/>
          </ac:picMkLst>
        </pc:picChg>
      </pc:sldChg>
      <pc:sldChg chg="addSp delSp modSp new del mod">
        <pc:chgData name="MOUTHON Michael" userId="8c334b0a-b49f-4369-8718-e8d262ea2547" providerId="ADAL" clId="{0656EAEB-C968-4640-81BC-A6DA394904FE}" dt="2025-09-21T15:22:10.892" v="5059" actId="47"/>
        <pc:sldMkLst>
          <pc:docMk/>
          <pc:sldMk cId="4122278607" sldId="329"/>
        </pc:sldMkLst>
      </pc:sldChg>
      <pc:sldChg chg="modSp add mod">
        <pc:chgData name="MOUTHON Michael" userId="8c334b0a-b49f-4369-8718-e8d262ea2547" providerId="ADAL" clId="{0656EAEB-C968-4640-81BC-A6DA394904FE}" dt="2025-09-28T08:39:47.760" v="10009" actId="20577"/>
        <pc:sldMkLst>
          <pc:docMk/>
          <pc:sldMk cId="1686569505" sldId="330"/>
        </pc:sldMkLst>
        <pc:spChg chg="mod">
          <ac:chgData name="MOUTHON Michael" userId="8c334b0a-b49f-4369-8718-e8d262ea2547" providerId="ADAL" clId="{0656EAEB-C968-4640-81BC-A6DA394904FE}" dt="2025-09-21T15:48:35.931" v="5557" actId="20577"/>
          <ac:spMkLst>
            <pc:docMk/>
            <pc:sldMk cId="1686569505" sldId="330"/>
            <ac:spMk id="2" creationId="{D951458E-2214-AFF7-FC56-471822D145CF}"/>
          </ac:spMkLst>
        </pc:spChg>
        <pc:spChg chg="mod">
          <ac:chgData name="MOUTHON Michael" userId="8c334b0a-b49f-4369-8718-e8d262ea2547" providerId="ADAL" clId="{0656EAEB-C968-4640-81BC-A6DA394904FE}" dt="2025-09-28T08:39:47.760" v="10009" actId="20577"/>
          <ac:spMkLst>
            <pc:docMk/>
            <pc:sldMk cId="1686569505" sldId="330"/>
            <ac:spMk id="3" creationId="{EC5E15A7-3109-A18B-E46F-6EC5A121D40C}"/>
          </ac:spMkLst>
        </pc:spChg>
      </pc:sldChg>
      <pc:sldChg chg="add del">
        <pc:chgData name="MOUTHON Michael" userId="8c334b0a-b49f-4369-8718-e8d262ea2547" providerId="ADAL" clId="{0656EAEB-C968-4640-81BC-A6DA394904FE}" dt="2025-09-22T18:00:21.993" v="5884" actId="47"/>
        <pc:sldMkLst>
          <pc:docMk/>
          <pc:sldMk cId="1040283759" sldId="331"/>
        </pc:sldMkLst>
      </pc:sldChg>
      <pc:sldChg chg="modSp new mod">
        <pc:chgData name="MOUTHON Michael" userId="8c334b0a-b49f-4369-8718-e8d262ea2547" providerId="ADAL" clId="{0656EAEB-C968-4640-81BC-A6DA394904FE}" dt="2025-09-28T08:40:46.785" v="10010" actId="33524"/>
        <pc:sldMkLst>
          <pc:docMk/>
          <pc:sldMk cId="1262703616" sldId="331"/>
        </pc:sldMkLst>
        <pc:spChg chg="mod">
          <ac:chgData name="MOUTHON Michael" userId="8c334b0a-b49f-4369-8718-e8d262ea2547" providerId="ADAL" clId="{0656EAEB-C968-4640-81BC-A6DA394904FE}" dt="2025-09-23T20:02:36.256" v="8558" actId="20577"/>
          <ac:spMkLst>
            <pc:docMk/>
            <pc:sldMk cId="1262703616" sldId="331"/>
            <ac:spMk id="2" creationId="{AEB5A872-90ED-2F33-E7E8-C5022409B46B}"/>
          </ac:spMkLst>
        </pc:spChg>
        <pc:spChg chg="mod">
          <ac:chgData name="MOUTHON Michael" userId="8c334b0a-b49f-4369-8718-e8d262ea2547" providerId="ADAL" clId="{0656EAEB-C968-4640-81BC-A6DA394904FE}" dt="2025-09-28T08:40:46.785" v="10010" actId="33524"/>
          <ac:spMkLst>
            <pc:docMk/>
            <pc:sldMk cId="1262703616" sldId="331"/>
            <ac:spMk id="3" creationId="{781C87B0-BE58-5BD0-56D8-504EE5F54200}"/>
          </ac:spMkLst>
        </pc:spChg>
      </pc:sldChg>
      <pc:sldChg chg="add del">
        <pc:chgData name="MOUTHON Michael" userId="8c334b0a-b49f-4369-8718-e8d262ea2547" providerId="ADAL" clId="{0656EAEB-C968-4640-81BC-A6DA394904FE}" dt="2025-09-22T18:00:21.993" v="5884" actId="47"/>
        <pc:sldMkLst>
          <pc:docMk/>
          <pc:sldMk cId="201255399" sldId="332"/>
        </pc:sldMkLst>
      </pc:sldChg>
      <pc:sldChg chg="addSp delSp modSp new mod">
        <pc:chgData name="MOUTHON Michael" userId="8c334b0a-b49f-4369-8718-e8d262ea2547" providerId="ADAL" clId="{0656EAEB-C968-4640-81BC-A6DA394904FE}" dt="2025-09-28T08:41:54.670" v="10012" actId="478"/>
        <pc:sldMkLst>
          <pc:docMk/>
          <pc:sldMk cId="3885581020" sldId="332"/>
        </pc:sldMkLst>
        <pc:spChg chg="mod">
          <ac:chgData name="MOUTHON Michael" userId="8c334b0a-b49f-4369-8718-e8d262ea2547" providerId="ADAL" clId="{0656EAEB-C968-4640-81BC-A6DA394904FE}" dt="2025-09-22T18:59:16.195" v="6508" actId="20577"/>
          <ac:spMkLst>
            <pc:docMk/>
            <pc:sldMk cId="3885581020" sldId="332"/>
            <ac:spMk id="2" creationId="{96D3683B-5B0F-E91E-C72C-396E180D06F2}"/>
          </ac:spMkLst>
        </pc:spChg>
        <pc:spChg chg="mod">
          <ac:chgData name="MOUTHON Michael" userId="8c334b0a-b49f-4369-8718-e8d262ea2547" providerId="ADAL" clId="{0656EAEB-C968-4640-81BC-A6DA394904FE}" dt="2025-09-22T19:56:19.230" v="6895" actId="27636"/>
          <ac:spMkLst>
            <pc:docMk/>
            <pc:sldMk cId="3885581020" sldId="332"/>
            <ac:spMk id="3" creationId="{45F69F80-DCF4-583B-9ED2-D1668B50FFBA}"/>
          </ac:spMkLst>
        </pc:spChg>
        <pc:spChg chg="add mod">
          <ac:chgData name="MOUTHON Michael" userId="8c334b0a-b49f-4369-8718-e8d262ea2547" providerId="ADAL" clId="{0656EAEB-C968-4640-81BC-A6DA394904FE}" dt="2025-09-28T08:41:11.093" v="10011" actId="20577"/>
          <ac:spMkLst>
            <pc:docMk/>
            <pc:sldMk cId="3885581020" sldId="332"/>
            <ac:spMk id="4" creationId="{8E72B170-0751-D416-182F-5584EAEFF2C3}"/>
          </ac:spMkLst>
        </pc:spChg>
        <pc:spChg chg="add del mod">
          <ac:chgData name="MOUTHON Michael" userId="8c334b0a-b49f-4369-8718-e8d262ea2547" providerId="ADAL" clId="{0656EAEB-C968-4640-81BC-A6DA394904FE}" dt="2025-09-28T08:41:54.670" v="10012" actId="478"/>
          <ac:spMkLst>
            <pc:docMk/>
            <pc:sldMk cId="3885581020" sldId="332"/>
            <ac:spMk id="5" creationId="{45322218-1DA8-9946-9A85-92196291E700}"/>
          </ac:spMkLst>
        </pc:spChg>
      </pc:sldChg>
      <pc:sldChg chg="add del">
        <pc:chgData name="MOUTHON Michael" userId="8c334b0a-b49f-4369-8718-e8d262ea2547" providerId="ADAL" clId="{0656EAEB-C968-4640-81BC-A6DA394904FE}" dt="2025-09-22T18:00:21.993" v="5884" actId="47"/>
        <pc:sldMkLst>
          <pc:docMk/>
          <pc:sldMk cId="954794943" sldId="333"/>
        </pc:sldMkLst>
      </pc:sldChg>
      <pc:sldChg chg="addSp delSp modSp new mod">
        <pc:chgData name="MOUTHON Michael" userId="8c334b0a-b49f-4369-8718-e8d262ea2547" providerId="ADAL" clId="{0656EAEB-C968-4640-81BC-A6DA394904FE}" dt="2025-09-23T19:55:23.262" v="8472" actId="20577"/>
        <pc:sldMkLst>
          <pc:docMk/>
          <pc:sldMk cId="3129144825" sldId="333"/>
        </pc:sldMkLst>
        <pc:spChg chg="mod">
          <ac:chgData name="MOUTHON Michael" userId="8c334b0a-b49f-4369-8718-e8d262ea2547" providerId="ADAL" clId="{0656EAEB-C968-4640-81BC-A6DA394904FE}" dt="2025-09-23T19:03:04.957" v="7648" actId="20577"/>
          <ac:spMkLst>
            <pc:docMk/>
            <pc:sldMk cId="3129144825" sldId="333"/>
            <ac:spMk id="2" creationId="{453F1C09-CECE-1899-A827-E298C58A2D5B}"/>
          </ac:spMkLst>
        </pc:spChg>
        <pc:spChg chg="add mod">
          <ac:chgData name="MOUTHON Michael" userId="8c334b0a-b49f-4369-8718-e8d262ea2547" providerId="ADAL" clId="{0656EAEB-C968-4640-81BC-A6DA394904FE}" dt="2025-09-23T19:13:05.046" v="7849" actId="1076"/>
          <ac:spMkLst>
            <pc:docMk/>
            <pc:sldMk cId="3129144825" sldId="333"/>
            <ac:spMk id="10" creationId="{F649809E-7268-0321-600A-B289BD002895}"/>
          </ac:spMkLst>
        </pc:spChg>
        <pc:spChg chg="add mod">
          <ac:chgData name="MOUTHON Michael" userId="8c334b0a-b49f-4369-8718-e8d262ea2547" providerId="ADAL" clId="{0656EAEB-C968-4640-81BC-A6DA394904FE}" dt="2025-09-23T19:50:17.246" v="8338" actId="1076"/>
          <ac:spMkLst>
            <pc:docMk/>
            <pc:sldMk cId="3129144825" sldId="333"/>
            <ac:spMk id="13" creationId="{6BC29BCA-4DEC-16D9-A89C-A096CC1250A2}"/>
          </ac:spMkLst>
        </pc:spChg>
        <pc:spChg chg="add mod">
          <ac:chgData name="MOUTHON Michael" userId="8c334b0a-b49f-4369-8718-e8d262ea2547" providerId="ADAL" clId="{0656EAEB-C968-4640-81BC-A6DA394904FE}" dt="2025-09-23T19:53:21.844" v="8379" actId="1076"/>
          <ac:spMkLst>
            <pc:docMk/>
            <pc:sldMk cId="3129144825" sldId="333"/>
            <ac:spMk id="16" creationId="{A7F44331-E55E-C166-23F0-A089E4C47CDC}"/>
          </ac:spMkLst>
        </pc:spChg>
        <pc:spChg chg="add mod">
          <ac:chgData name="MOUTHON Michael" userId="8c334b0a-b49f-4369-8718-e8d262ea2547" providerId="ADAL" clId="{0656EAEB-C968-4640-81BC-A6DA394904FE}" dt="2025-09-23T19:54:34.703" v="8406" actId="1076"/>
          <ac:spMkLst>
            <pc:docMk/>
            <pc:sldMk cId="3129144825" sldId="333"/>
            <ac:spMk id="17" creationId="{A9A47469-1F44-B583-06EF-1996EF7F907A}"/>
          </ac:spMkLst>
        </pc:spChg>
        <pc:spChg chg="add mod">
          <ac:chgData name="MOUTHON Michael" userId="8c334b0a-b49f-4369-8718-e8d262ea2547" providerId="ADAL" clId="{0656EAEB-C968-4640-81BC-A6DA394904FE}" dt="2025-09-23T19:54:38.786" v="8407" actId="1076"/>
          <ac:spMkLst>
            <pc:docMk/>
            <pc:sldMk cId="3129144825" sldId="333"/>
            <ac:spMk id="18" creationId="{9A43A96D-1123-59A9-210E-5B285E3FB80D}"/>
          </ac:spMkLst>
        </pc:spChg>
        <pc:spChg chg="add mod">
          <ac:chgData name="MOUTHON Michael" userId="8c334b0a-b49f-4369-8718-e8d262ea2547" providerId="ADAL" clId="{0656EAEB-C968-4640-81BC-A6DA394904FE}" dt="2025-09-23T19:55:23.262" v="8472" actId="20577"/>
          <ac:spMkLst>
            <pc:docMk/>
            <pc:sldMk cId="3129144825" sldId="333"/>
            <ac:spMk id="21" creationId="{1BEB534C-6C76-0561-42A2-AA11BB85999B}"/>
          </ac:spMkLst>
        </pc:spChg>
        <pc:picChg chg="add mod modCrop">
          <ac:chgData name="MOUTHON Michael" userId="8c334b0a-b49f-4369-8718-e8d262ea2547" providerId="ADAL" clId="{0656EAEB-C968-4640-81BC-A6DA394904FE}" dt="2025-09-23T19:04:09.645" v="7655" actId="732"/>
          <ac:picMkLst>
            <pc:docMk/>
            <pc:sldMk cId="3129144825" sldId="333"/>
            <ac:picMk id="7" creationId="{3A1159A3-3482-E80A-9996-503B40C47B5F}"/>
          </ac:picMkLst>
        </pc:picChg>
        <pc:picChg chg="add mod modCrop">
          <ac:chgData name="MOUTHON Michael" userId="8c334b0a-b49f-4369-8718-e8d262ea2547" providerId="ADAL" clId="{0656EAEB-C968-4640-81BC-A6DA394904FE}" dt="2025-09-23T19:04:24.271" v="7673" actId="1076"/>
          <ac:picMkLst>
            <pc:docMk/>
            <pc:sldMk cId="3129144825" sldId="333"/>
            <ac:picMk id="9" creationId="{E24A7C05-B3E7-C22C-E563-DD1AFC909AC1}"/>
          </ac:picMkLst>
        </pc:picChg>
        <pc:picChg chg="add mod modCrop">
          <ac:chgData name="MOUTHON Michael" userId="8c334b0a-b49f-4369-8718-e8d262ea2547" providerId="ADAL" clId="{0656EAEB-C968-4640-81BC-A6DA394904FE}" dt="2025-09-23T19:12:25.773" v="7797" actId="732"/>
          <ac:picMkLst>
            <pc:docMk/>
            <pc:sldMk cId="3129144825" sldId="333"/>
            <ac:picMk id="12" creationId="{80139907-7C80-972F-86FB-7E56401D2033}"/>
          </ac:picMkLst>
        </pc:picChg>
        <pc:picChg chg="add mod modCrop">
          <ac:chgData name="MOUTHON Michael" userId="8c334b0a-b49f-4369-8718-e8d262ea2547" providerId="ADAL" clId="{0656EAEB-C968-4640-81BC-A6DA394904FE}" dt="2025-09-23T19:54:30.422" v="8405" actId="1076"/>
          <ac:picMkLst>
            <pc:docMk/>
            <pc:sldMk cId="3129144825" sldId="333"/>
            <ac:picMk id="15" creationId="{DFD15745-0430-2DBA-D69C-59E05DC4C22D}"/>
          </ac:picMkLst>
        </pc:picChg>
        <pc:picChg chg="add mod modCrop">
          <ac:chgData name="MOUTHON Michael" userId="8c334b0a-b49f-4369-8718-e8d262ea2547" providerId="ADAL" clId="{0656EAEB-C968-4640-81BC-A6DA394904FE}" dt="2025-09-23T19:54:27.513" v="8404" actId="1076"/>
          <ac:picMkLst>
            <pc:docMk/>
            <pc:sldMk cId="3129144825" sldId="333"/>
            <ac:picMk id="20" creationId="{C920AEE5-2425-A005-8CD0-F3CAE1A2EA8D}"/>
          </ac:picMkLst>
        </pc:picChg>
      </pc:sldChg>
      <pc:sldChg chg="addSp delSp modSp new mod">
        <pc:chgData name="MOUTHON Michael" userId="8c334b0a-b49f-4369-8718-e8d262ea2547" providerId="ADAL" clId="{0656EAEB-C968-4640-81BC-A6DA394904FE}" dt="2025-09-23T19:28:00.143" v="8037" actId="1076"/>
        <pc:sldMkLst>
          <pc:docMk/>
          <pc:sldMk cId="314510527" sldId="334"/>
        </pc:sldMkLst>
        <pc:spChg chg="mod">
          <ac:chgData name="MOUTHON Michael" userId="8c334b0a-b49f-4369-8718-e8d262ea2547" providerId="ADAL" clId="{0656EAEB-C968-4640-81BC-A6DA394904FE}" dt="2025-09-23T19:15:07.892" v="7958" actId="20577"/>
          <ac:spMkLst>
            <pc:docMk/>
            <pc:sldMk cId="314510527" sldId="334"/>
            <ac:spMk id="2" creationId="{C969F7B6-2258-A6C2-7419-0F06C65FD1B5}"/>
          </ac:spMkLst>
        </pc:spChg>
        <pc:spChg chg="add mod">
          <ac:chgData name="MOUTHON Michael" userId="8c334b0a-b49f-4369-8718-e8d262ea2547" providerId="ADAL" clId="{0656EAEB-C968-4640-81BC-A6DA394904FE}" dt="2025-09-23T19:16:22.756" v="7974" actId="1076"/>
          <ac:spMkLst>
            <pc:docMk/>
            <pc:sldMk cId="314510527" sldId="334"/>
            <ac:spMk id="4" creationId="{23E9E77B-09DC-1DAA-6244-8B13A6A7800A}"/>
          </ac:spMkLst>
        </pc:spChg>
        <pc:spChg chg="add mod">
          <ac:chgData name="MOUTHON Michael" userId="8c334b0a-b49f-4369-8718-e8d262ea2547" providerId="ADAL" clId="{0656EAEB-C968-4640-81BC-A6DA394904FE}" dt="2025-09-23T19:26:47.703" v="7992" actId="1076"/>
          <ac:spMkLst>
            <pc:docMk/>
            <pc:sldMk cId="314510527" sldId="334"/>
            <ac:spMk id="5" creationId="{8404F877-A74F-3DE1-213A-45D8668AB71A}"/>
          </ac:spMkLst>
        </pc:spChg>
        <pc:spChg chg="add mod">
          <ac:chgData name="MOUTHON Michael" userId="8c334b0a-b49f-4369-8718-e8d262ea2547" providerId="ADAL" clId="{0656EAEB-C968-4640-81BC-A6DA394904FE}" dt="2025-09-23T19:26:42.802" v="7991" actId="1582"/>
          <ac:spMkLst>
            <pc:docMk/>
            <pc:sldMk cId="314510527" sldId="334"/>
            <ac:spMk id="8" creationId="{6F88C9F3-F8FF-6D08-DEC2-CF1CF156C36A}"/>
          </ac:spMkLst>
        </pc:spChg>
        <pc:spChg chg="add mod">
          <ac:chgData name="MOUTHON Michael" userId="8c334b0a-b49f-4369-8718-e8d262ea2547" providerId="ADAL" clId="{0656EAEB-C968-4640-81BC-A6DA394904FE}" dt="2025-09-23T19:26:58.191" v="8000" actId="20577"/>
          <ac:spMkLst>
            <pc:docMk/>
            <pc:sldMk cId="314510527" sldId="334"/>
            <ac:spMk id="9" creationId="{68FA78BE-CC03-6A82-A894-7E1E5B97C3B7}"/>
          </ac:spMkLst>
        </pc:spChg>
        <pc:spChg chg="add mod">
          <ac:chgData name="MOUTHON Michael" userId="8c334b0a-b49f-4369-8718-e8d262ea2547" providerId="ADAL" clId="{0656EAEB-C968-4640-81BC-A6DA394904FE}" dt="2025-09-23T19:27:38.704" v="8004" actId="1076"/>
          <ac:spMkLst>
            <pc:docMk/>
            <pc:sldMk cId="314510527" sldId="334"/>
            <ac:spMk id="12" creationId="{849A82AB-A2AD-6447-6966-406D66A53BCD}"/>
          </ac:spMkLst>
        </pc:spChg>
        <pc:spChg chg="add mod">
          <ac:chgData name="MOUTHON Michael" userId="8c334b0a-b49f-4369-8718-e8d262ea2547" providerId="ADAL" clId="{0656EAEB-C968-4640-81BC-A6DA394904FE}" dt="2025-09-23T19:28:00.143" v="8037" actId="1076"/>
          <ac:spMkLst>
            <pc:docMk/>
            <pc:sldMk cId="314510527" sldId="334"/>
            <ac:spMk id="13" creationId="{D8FBD640-8F32-48F7-70C9-E02FCA5A8E7D}"/>
          </ac:spMkLst>
        </pc:spChg>
        <pc:picChg chg="add mod">
          <ac:chgData name="MOUTHON Michael" userId="8c334b0a-b49f-4369-8718-e8d262ea2547" providerId="ADAL" clId="{0656EAEB-C968-4640-81BC-A6DA394904FE}" dt="2025-09-23T19:26:18.062" v="7987" actId="1076"/>
          <ac:picMkLst>
            <pc:docMk/>
            <pc:sldMk cId="314510527" sldId="334"/>
            <ac:picMk id="7" creationId="{5BA5FBE0-2C7D-B9BD-43DF-1C332BA2BA45}"/>
          </ac:picMkLst>
        </pc:picChg>
        <pc:picChg chg="add mod">
          <ac:chgData name="MOUTHON Michael" userId="8c334b0a-b49f-4369-8718-e8d262ea2547" providerId="ADAL" clId="{0656EAEB-C968-4640-81BC-A6DA394904FE}" dt="2025-09-23T19:27:31.382" v="8002" actId="1076"/>
          <ac:picMkLst>
            <pc:docMk/>
            <pc:sldMk cId="314510527" sldId="334"/>
            <ac:picMk id="11" creationId="{7CA82A9F-23C6-9A82-E814-C68C9CAA25C2}"/>
          </ac:picMkLst>
        </pc:picChg>
      </pc:sldChg>
      <pc:sldChg chg="modSp add mod">
        <pc:chgData name="MOUTHON Michael" userId="8c334b0a-b49f-4369-8718-e8d262ea2547" providerId="ADAL" clId="{0656EAEB-C968-4640-81BC-A6DA394904FE}" dt="2025-09-28T08:43:11.828" v="10014" actId="313"/>
        <pc:sldMkLst>
          <pc:docMk/>
          <pc:sldMk cId="1756934208" sldId="335"/>
        </pc:sldMkLst>
        <pc:spChg chg="mod">
          <ac:chgData name="MOUTHON Michael" userId="8c334b0a-b49f-4369-8718-e8d262ea2547" providerId="ADAL" clId="{0656EAEB-C968-4640-81BC-A6DA394904FE}" dt="2025-09-23T19:28:20.911" v="8040" actId="20577"/>
          <ac:spMkLst>
            <pc:docMk/>
            <pc:sldMk cId="1756934208" sldId="335"/>
            <ac:spMk id="2" creationId="{E9CB4549-3727-2498-9384-2A988AF71BE5}"/>
          </ac:spMkLst>
        </pc:spChg>
        <pc:spChg chg="mod">
          <ac:chgData name="MOUTHON Michael" userId="8c334b0a-b49f-4369-8718-e8d262ea2547" providerId="ADAL" clId="{0656EAEB-C968-4640-81BC-A6DA394904FE}" dt="2025-09-28T08:43:11.828" v="10014" actId="313"/>
          <ac:spMkLst>
            <pc:docMk/>
            <pc:sldMk cId="1756934208" sldId="335"/>
            <ac:spMk id="3" creationId="{B61E799B-40DF-C17D-E43A-6E4EE5F895CA}"/>
          </ac:spMkLst>
        </pc:spChg>
      </pc:sldChg>
      <pc:sldChg chg="addSp delSp modSp new del mod">
        <pc:chgData name="MOUTHON Michael" userId="8c334b0a-b49f-4369-8718-e8d262ea2547" providerId="ADAL" clId="{0656EAEB-C968-4640-81BC-A6DA394904FE}" dt="2025-09-23T19:49:33.138" v="8337" actId="47"/>
        <pc:sldMkLst>
          <pc:docMk/>
          <pc:sldMk cId="1324001582" sldId="336"/>
        </pc:sldMkLst>
      </pc:sldChg>
      <pc:sldChg chg="addSp modSp new mod ord">
        <pc:chgData name="MOUTHON Michael" userId="8c334b0a-b49f-4369-8718-e8d262ea2547" providerId="ADAL" clId="{0656EAEB-C968-4640-81BC-A6DA394904FE}" dt="2025-09-23T20:02:21.498" v="8536"/>
        <pc:sldMkLst>
          <pc:docMk/>
          <pc:sldMk cId="2123405104" sldId="336"/>
        </pc:sldMkLst>
        <pc:spChg chg="mod">
          <ac:chgData name="MOUTHON Michael" userId="8c334b0a-b49f-4369-8718-e8d262ea2547" providerId="ADAL" clId="{0656EAEB-C968-4640-81BC-A6DA394904FE}" dt="2025-09-23T19:56:38.142" v="8511" actId="20577"/>
          <ac:spMkLst>
            <pc:docMk/>
            <pc:sldMk cId="2123405104" sldId="336"/>
            <ac:spMk id="2" creationId="{AE82CE13-C2F1-260E-873C-E79C29D575AF}"/>
          </ac:spMkLst>
        </pc:spChg>
        <pc:spChg chg="mod">
          <ac:chgData name="MOUTHON Michael" userId="8c334b0a-b49f-4369-8718-e8d262ea2547" providerId="ADAL" clId="{0656EAEB-C968-4640-81BC-A6DA394904FE}" dt="2025-09-23T19:59:21.648" v="8533" actId="20577"/>
          <ac:spMkLst>
            <pc:docMk/>
            <pc:sldMk cId="2123405104" sldId="336"/>
            <ac:spMk id="3" creationId="{66960315-4EC2-AD37-EFCD-EEA996B951B1}"/>
          </ac:spMkLst>
        </pc:spChg>
        <pc:spChg chg="add mod">
          <ac:chgData name="MOUTHON Michael" userId="8c334b0a-b49f-4369-8718-e8d262ea2547" providerId="ADAL" clId="{0656EAEB-C968-4640-81BC-A6DA394904FE}" dt="2025-09-23T19:59:07.555" v="8532" actId="14100"/>
          <ac:spMkLst>
            <pc:docMk/>
            <pc:sldMk cId="2123405104" sldId="336"/>
            <ac:spMk id="4" creationId="{DA8F6F7F-B4F9-0D0F-E5DE-087428044A40}"/>
          </ac:spMkLst>
        </pc:spChg>
      </pc:sldChg>
      <pc:sldChg chg="modSp add mod">
        <pc:chgData name="MOUTHON Michael" userId="8c334b0a-b49f-4369-8718-e8d262ea2547" providerId="ADAL" clId="{0656EAEB-C968-4640-81BC-A6DA394904FE}" dt="2025-09-28T08:43:47.202" v="10017" actId="20577"/>
        <pc:sldMkLst>
          <pc:docMk/>
          <pc:sldMk cId="4070274816" sldId="337"/>
        </pc:sldMkLst>
        <pc:spChg chg="mod">
          <ac:chgData name="MOUTHON Michael" userId="8c334b0a-b49f-4369-8718-e8d262ea2547" providerId="ADAL" clId="{0656EAEB-C968-4640-81BC-A6DA394904FE}" dt="2025-09-25T19:06:51.801" v="8687" actId="20577"/>
          <ac:spMkLst>
            <pc:docMk/>
            <pc:sldMk cId="4070274816" sldId="337"/>
            <ac:spMk id="2" creationId="{CE0AD80F-C378-7B33-A387-0DD673732BA3}"/>
          </ac:spMkLst>
        </pc:spChg>
        <pc:spChg chg="mod">
          <ac:chgData name="MOUTHON Michael" userId="8c334b0a-b49f-4369-8718-e8d262ea2547" providerId="ADAL" clId="{0656EAEB-C968-4640-81BC-A6DA394904FE}" dt="2025-09-28T08:43:47.202" v="10017" actId="20577"/>
          <ac:spMkLst>
            <pc:docMk/>
            <pc:sldMk cId="4070274816" sldId="337"/>
            <ac:spMk id="3" creationId="{A59F6E8E-E94A-ECCA-0C2F-FD551762C5FF}"/>
          </ac:spMkLst>
        </pc:spChg>
      </pc:sldChg>
      <pc:sldChg chg="addSp delSp modSp new mod">
        <pc:chgData name="MOUTHON Michael" userId="8c334b0a-b49f-4369-8718-e8d262ea2547" providerId="ADAL" clId="{0656EAEB-C968-4640-81BC-A6DA394904FE}" dt="2025-09-28T08:16:39.547" v="9460" actId="20577"/>
        <pc:sldMkLst>
          <pc:docMk/>
          <pc:sldMk cId="908891423" sldId="338"/>
        </pc:sldMkLst>
        <pc:spChg chg="mod">
          <ac:chgData name="MOUTHON Michael" userId="8c334b0a-b49f-4369-8718-e8d262ea2547" providerId="ADAL" clId="{0656EAEB-C968-4640-81BC-A6DA394904FE}" dt="2025-09-28T08:06:28.911" v="9050" actId="20577"/>
          <ac:spMkLst>
            <pc:docMk/>
            <pc:sldMk cId="908891423" sldId="338"/>
            <ac:spMk id="2" creationId="{3B57E954-1315-809B-74F8-D29B3CA6046B}"/>
          </ac:spMkLst>
        </pc:spChg>
        <pc:spChg chg="del">
          <ac:chgData name="MOUTHON Michael" userId="8c334b0a-b49f-4369-8718-e8d262ea2547" providerId="ADAL" clId="{0656EAEB-C968-4640-81BC-A6DA394904FE}" dt="2025-09-28T08:06:25.770" v="9048" actId="478"/>
          <ac:spMkLst>
            <pc:docMk/>
            <pc:sldMk cId="908891423" sldId="338"/>
            <ac:spMk id="3" creationId="{9516D60E-6118-8089-463E-1A305C48CB4D}"/>
          </ac:spMkLst>
        </pc:spChg>
        <pc:spChg chg="add mod">
          <ac:chgData name="MOUTHON Michael" userId="8c334b0a-b49f-4369-8718-e8d262ea2547" providerId="ADAL" clId="{0656EAEB-C968-4640-81BC-A6DA394904FE}" dt="2025-09-28T08:10:30.844" v="9137" actId="207"/>
          <ac:spMkLst>
            <pc:docMk/>
            <pc:sldMk cId="908891423" sldId="338"/>
            <ac:spMk id="8" creationId="{9DC67330-40F3-FC6D-59CA-960035B79323}"/>
          </ac:spMkLst>
        </pc:spChg>
        <pc:spChg chg="add mod">
          <ac:chgData name="MOUTHON Michael" userId="8c334b0a-b49f-4369-8718-e8d262ea2547" providerId="ADAL" clId="{0656EAEB-C968-4640-81BC-A6DA394904FE}" dt="2025-09-28T08:15:54.522" v="9353" actId="20577"/>
          <ac:spMkLst>
            <pc:docMk/>
            <pc:sldMk cId="908891423" sldId="338"/>
            <ac:spMk id="9" creationId="{224D3AD4-FF0A-ED98-DD65-346154F1D44F}"/>
          </ac:spMkLst>
        </pc:spChg>
        <pc:spChg chg="add mod">
          <ac:chgData name="MOUTHON Michael" userId="8c334b0a-b49f-4369-8718-e8d262ea2547" providerId="ADAL" clId="{0656EAEB-C968-4640-81BC-A6DA394904FE}" dt="2025-09-28T08:16:39.547" v="9460" actId="20577"/>
          <ac:spMkLst>
            <pc:docMk/>
            <pc:sldMk cId="908891423" sldId="338"/>
            <ac:spMk id="10" creationId="{4B25BB91-8A97-08AE-C9A6-3116AFA0A516}"/>
          </ac:spMkLst>
        </pc:spChg>
        <pc:picChg chg="add mod modCrop">
          <ac:chgData name="MOUTHON Michael" userId="8c334b0a-b49f-4369-8718-e8d262ea2547" providerId="ADAL" clId="{0656EAEB-C968-4640-81BC-A6DA394904FE}" dt="2025-09-28T08:07:51.804" v="9054" actId="1076"/>
          <ac:picMkLst>
            <pc:docMk/>
            <pc:sldMk cId="908891423" sldId="338"/>
            <ac:picMk id="5" creationId="{F16408D4-1735-D85A-C425-94336D13DBDF}"/>
          </ac:picMkLst>
        </pc:picChg>
        <pc:picChg chg="add mod modCrop">
          <ac:chgData name="MOUTHON Michael" userId="8c334b0a-b49f-4369-8718-e8d262ea2547" providerId="ADAL" clId="{0656EAEB-C968-4640-81BC-A6DA394904FE}" dt="2025-09-28T08:08:19.936" v="9085" actId="1035"/>
          <ac:picMkLst>
            <pc:docMk/>
            <pc:sldMk cId="908891423" sldId="338"/>
            <ac:picMk id="7" creationId="{E1615328-6691-CC72-CCB6-097733B6614E}"/>
          </ac:picMkLst>
        </pc:picChg>
      </pc:sldChg>
      <pc:sldChg chg="modSp new mod">
        <pc:chgData name="MOUTHON Michael" userId="8c334b0a-b49f-4369-8718-e8d262ea2547" providerId="ADAL" clId="{0656EAEB-C968-4640-81BC-A6DA394904FE}" dt="2025-09-28T08:47:24.908" v="10309" actId="207"/>
        <pc:sldMkLst>
          <pc:docMk/>
          <pc:sldMk cId="715297529" sldId="339"/>
        </pc:sldMkLst>
        <pc:spChg chg="mod">
          <ac:chgData name="MOUTHON Michael" userId="8c334b0a-b49f-4369-8718-e8d262ea2547" providerId="ADAL" clId="{0656EAEB-C968-4640-81BC-A6DA394904FE}" dt="2025-09-28T08:44:22.558" v="10023" actId="20577"/>
          <ac:spMkLst>
            <pc:docMk/>
            <pc:sldMk cId="715297529" sldId="339"/>
            <ac:spMk id="2" creationId="{17E3349F-6FDB-0CF0-04E9-6E4C5406E543}"/>
          </ac:spMkLst>
        </pc:spChg>
        <pc:spChg chg="mod">
          <ac:chgData name="MOUTHON Michael" userId="8c334b0a-b49f-4369-8718-e8d262ea2547" providerId="ADAL" clId="{0656EAEB-C968-4640-81BC-A6DA394904FE}" dt="2025-09-28T08:47:24.908" v="10309" actId="207"/>
          <ac:spMkLst>
            <pc:docMk/>
            <pc:sldMk cId="715297529" sldId="339"/>
            <ac:spMk id="3" creationId="{BE94C86D-04E3-F95B-EED8-64F7B541AB2D}"/>
          </ac:spMkLst>
        </pc:spChg>
      </pc:sldChg>
      <pc:sldChg chg="modSp new mod">
        <pc:chgData name="MOUTHON Michael" userId="8c334b0a-b49f-4369-8718-e8d262ea2547" providerId="ADAL" clId="{0656EAEB-C968-4640-81BC-A6DA394904FE}" dt="2025-09-28T09:06:32.046" v="11207" actId="20577"/>
        <pc:sldMkLst>
          <pc:docMk/>
          <pc:sldMk cId="81089625" sldId="340"/>
        </pc:sldMkLst>
        <pc:spChg chg="mod">
          <ac:chgData name="MOUTHON Michael" userId="8c334b0a-b49f-4369-8718-e8d262ea2547" providerId="ADAL" clId="{0656EAEB-C968-4640-81BC-A6DA394904FE}" dt="2025-09-28T08:48:01.521" v="10356" actId="20577"/>
          <ac:spMkLst>
            <pc:docMk/>
            <pc:sldMk cId="81089625" sldId="340"/>
            <ac:spMk id="2" creationId="{7C83694B-676B-7555-0F07-CF2E47BCF4A7}"/>
          </ac:spMkLst>
        </pc:spChg>
        <pc:spChg chg="mod">
          <ac:chgData name="MOUTHON Michael" userId="8c334b0a-b49f-4369-8718-e8d262ea2547" providerId="ADAL" clId="{0656EAEB-C968-4640-81BC-A6DA394904FE}" dt="2025-09-28T09:06:32.046" v="11207" actId="20577"/>
          <ac:spMkLst>
            <pc:docMk/>
            <pc:sldMk cId="81089625" sldId="340"/>
            <ac:spMk id="3" creationId="{BE4A2FF1-0978-2D2B-2A9F-91FBDA48BC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102FA-BD0D-4527-B0F3-028D90335BE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42762-72F2-46A9-99BB-5858366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42762-72F2-46A9-99BB-5858366CF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Remarque: si je change le critère de détection de flag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à ‘m</a:t>
            </a:r>
            <a:r>
              <a:rPr lang="en-US" dirty="0"/>
              <a:t>ax </a:t>
            </a:r>
            <a:r>
              <a:rPr lang="en-US" dirty="0" err="1"/>
              <a:t>accetpable</a:t>
            </a:r>
            <a:r>
              <a:rPr lang="en-US" dirty="0"/>
              <a:t> high-frequency noise std deviation’=7 au lieu de 4 par </a:t>
            </a:r>
            <a:r>
              <a:rPr lang="en-US" dirty="0" err="1"/>
              <a:t>défaut</a:t>
            </a:r>
            <a:r>
              <a:rPr lang="en-US" dirty="0"/>
              <a:t>, il y a un peu </a:t>
            </a:r>
            <a:r>
              <a:rPr lang="en-US" dirty="0" err="1"/>
              <a:t>moins</a:t>
            </a:r>
            <a:r>
              <a:rPr lang="en-US" dirty="0"/>
              <a:t> de channel </a:t>
            </a:r>
            <a:r>
              <a:rPr lang="en-US" dirty="0" err="1"/>
              <a:t>mais</a:t>
            </a:r>
            <a:r>
              <a:rPr lang="en-US" dirty="0"/>
              <a:t> il continue a </a:t>
            </a:r>
            <a:r>
              <a:rPr lang="en-US" dirty="0" err="1"/>
              <a:t>suggéré</a:t>
            </a:r>
            <a:r>
              <a:rPr lang="en-US" dirty="0"/>
              <a:t> trop de bad channel. Pire, des bad channel qui </a:t>
            </a:r>
            <a:r>
              <a:rPr lang="en-US" dirty="0" err="1"/>
              <a:t>sont</a:t>
            </a:r>
            <a:r>
              <a:rPr lang="en-US" dirty="0"/>
              <a:t> coherent avec </a:t>
            </a:r>
            <a:r>
              <a:rPr lang="en-US" dirty="0" err="1"/>
              <a:t>une</a:t>
            </a:r>
            <a:r>
              <a:rPr lang="en-US" dirty="0"/>
              <a:t> decision humaine ne le </a:t>
            </a:r>
            <a:r>
              <a:rPr lang="en-US" dirty="0" err="1"/>
              <a:t>sont</a:t>
            </a:r>
            <a:r>
              <a:rPr lang="en-US" dirty="0"/>
              <a:t> plus et il </a:t>
            </a:r>
            <a:r>
              <a:rPr lang="en-US" dirty="0" err="1"/>
              <a:t>garde</a:t>
            </a:r>
            <a:r>
              <a:rPr lang="en-US" dirty="0"/>
              <a:t> des channel non </a:t>
            </a:r>
            <a:r>
              <a:rPr lang="en-US" dirty="0" err="1"/>
              <a:t>sélectionner</a:t>
            </a:r>
            <a:r>
              <a:rPr lang="en-US" dirty="0"/>
              <a:t> par </a:t>
            </a:r>
            <a:r>
              <a:rPr lang="en-US" dirty="0" err="1"/>
              <a:t>humain</a:t>
            </a:r>
            <a:r>
              <a:rPr lang="en-US" dirty="0"/>
              <a:t>. </a:t>
            </a:r>
          </a:p>
          <a:p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conclusion, il faut </a:t>
            </a:r>
            <a:r>
              <a:rPr lang="en-US" dirty="0" err="1"/>
              <a:t>laisser</a:t>
            </a:r>
            <a:r>
              <a:rPr lang="en-US" dirty="0"/>
              <a:t> le parameter par </a:t>
            </a:r>
            <a:r>
              <a:rPr lang="en-US" dirty="0" err="1"/>
              <a:t>défaut</a:t>
            </a:r>
            <a:r>
              <a:rPr lang="en-US" dirty="0"/>
              <a:t>.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à rien de </a:t>
            </a:r>
            <a:r>
              <a:rPr lang="en-US" dirty="0" err="1"/>
              <a:t>l’augumenter</a:t>
            </a:r>
            <a:r>
              <a:rPr lang="en-US" dirty="0"/>
              <a:t>. On a de tout façon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évaluation</a:t>
            </a:r>
            <a:r>
              <a:rPr lang="en-US" dirty="0"/>
              <a:t> </a:t>
            </a:r>
            <a:r>
              <a:rPr lang="en-US" dirty="0" err="1"/>
              <a:t>différente</a:t>
            </a:r>
            <a:r>
              <a:rPr lang="en-US" dirty="0"/>
              <a:t> par rapport à un </a:t>
            </a:r>
            <a:r>
              <a:rPr lang="en-US" dirty="0" err="1"/>
              <a:t>humain</a:t>
            </a:r>
            <a:r>
              <a:rPr lang="en-US" dirty="0"/>
              <a:t>. </a:t>
            </a:r>
          </a:p>
          <a:p>
            <a:r>
              <a:rPr lang="en-US" dirty="0"/>
              <a:t>Le test de faire le flag bad channel sur les Epoch temps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mieux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toujours</a:t>
            </a:r>
            <a:r>
              <a:rPr lang="en-US" dirty="0"/>
              <a:t> pas </a:t>
            </a:r>
            <a:r>
              <a:rPr lang="en-US" dirty="0" err="1"/>
              <a:t>convaincant</a:t>
            </a:r>
            <a:r>
              <a:rPr lang="en-US" dirty="0"/>
              <a:t>. 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42762-72F2-46A9-99BB-5858366CF2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0392-28BD-B26E-728C-E8274AB0A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F661-942B-44CB-233E-BE1E0222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D794-1F50-67D5-790B-1C04B4A5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0E47-CD10-7505-7B2A-84743539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AE02-15F6-0189-3CD8-2FE1A166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5BCF-9157-8B0B-2970-B9CB7B3A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8F315-AEF2-E91B-B50E-BB161FB6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C7B7-7ED7-500F-0315-C2FE56E8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0B41-3EF7-4A7A-C579-21B94BD1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3AB3-84D3-E5EE-6A96-61059D8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F4A6F-D513-78C5-E4BF-016F4FB7E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F53F0-E642-8D9E-8128-0FBE31DA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E9A1-E6BF-D527-349F-57343B4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97C0-EADB-1E3F-13ED-5F0D1282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7D5E-8CDF-C6AC-EE42-F2B9BDC8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6472-D870-9F7E-E7DD-7E73B3A6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3C8F-16E8-C753-2E01-261BD996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AF2A-7BF5-397B-7FB8-194BC841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CB7F-7514-626B-B232-BEE0AB47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301A-3F7A-FFAC-4A19-2CA36C41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594A-4A29-B694-EFD5-EECE4532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66DB-F190-5B76-205A-031E410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57AD-2FEE-479B-A47F-5C04C30B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3A8D-BA5D-0D74-4216-6EA3837C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BC3F-BE83-20AE-83DA-8AFBE26C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1D9-6C20-F37E-B2F0-9243F7A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8A7A-EC74-88FC-4141-C888C35F4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2BD8-85FC-FBFF-34C6-0131587E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92DD-2691-4779-2B68-6EC49933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E7AA-CD4B-EB0A-9937-3DE33FAA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0593-68EE-1E33-D106-7CFB2350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5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9DDE-E829-E5C2-2B90-9A9255DC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09E1-6FFA-AA3D-56D2-9784ACF2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7477-D95D-D7E3-3797-367B43F3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D26B8-6AB4-3907-5DE4-6F58C6A5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E7E5-E4D7-D474-BD49-BD95DA979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B441D-0518-1D13-461B-EB82E6CD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9A1BE-57BB-BAF9-4996-CF92A60F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189AB-15AB-AB8F-BDF4-20CED5F0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42D8-561C-1A29-AFEF-A30B49A5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16555-D1C1-57C2-2ADE-56B4DABF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4C86-F9A2-7FBB-179F-032A4E87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90C9-8F14-25D7-96A6-E18B9192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C4F0F-B646-1211-1362-7E11FBC0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35F7E-031E-E149-76CC-8A2C5A4D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6259-D495-09E1-BA1A-2E02F87D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536B-30D2-EF08-BF32-C5CD27D3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41C5-B682-4B4C-7B5B-68522140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2F4C-BD3E-1C94-8DA2-0B29390D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1F8D-FE6A-82CB-F811-C38BB001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A18-422A-82DA-5565-AF3368C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51F5E-17AB-EB77-D06E-93F7383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7E99-758C-CC74-A041-17A1F052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954E5-6ED9-5BA2-AA4D-5DF99AA17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E619-2C97-3FF6-8184-0BD59F082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BA4-1475-B502-D78D-B19992AE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E1C1-9E22-08E0-A56C-1FCF5CCD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163D-7C53-EF97-05BF-ED338DDC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C986A-CCCF-C684-56BE-D2DE1AAF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3283-2BC2-1F44-885F-D99A6A98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4082"/>
            <a:ext cx="10515600" cy="509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4EDC-F21F-B030-D6D4-A3FB51883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FF62-8110-4E5B-9444-FF52BEC4387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42FF-27E0-5412-F282-3CB06DEE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BF0-C9DF-57B2-E161-549C92979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B9E-96D8-E1E6-1BBB-EA4C93DAF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2146"/>
          </a:xfrm>
        </p:spPr>
        <p:txBody>
          <a:bodyPr/>
          <a:lstStyle/>
          <a:p>
            <a:r>
              <a:rPr lang="en-US" dirty="0"/>
              <a:t>Validation </a:t>
            </a:r>
            <a:r>
              <a:rPr lang="en-US" dirty="0" err="1"/>
              <a:t>EEGpal</a:t>
            </a:r>
            <a:r>
              <a:rPr lang="en-US" dirty="0"/>
              <a:t>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F9E9-167D-C51A-C605-2D714D13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460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Michaël Mouthon</a:t>
            </a:r>
          </a:p>
          <a:p>
            <a:r>
              <a:rPr lang="en-US" dirty="0"/>
              <a:t>28.09.2025</a:t>
            </a:r>
          </a:p>
        </p:txBody>
      </p:sp>
    </p:spTree>
    <p:extLst>
      <p:ext uri="{BB962C8B-B14F-4D97-AF65-F5344CB8AC3E}">
        <p14:creationId xmlns:p14="http://schemas.microsoft.com/office/powerpoint/2010/main" val="405770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5D6D-222C-27C4-A81F-B981E1D0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Comparaison </a:t>
            </a:r>
            <a:r>
              <a:rPr lang="fr-FR" sz="3200" dirty="0" err="1"/>
              <a:t>between</a:t>
            </a:r>
            <a:r>
              <a:rPr lang="fr-CH" sz="3200" dirty="0"/>
              <a:t> </a:t>
            </a:r>
            <a:r>
              <a:rPr lang="fr-CH" sz="3200" dirty="0" err="1"/>
              <a:t>Kappenman</a:t>
            </a:r>
            <a:r>
              <a:rPr lang="fr-CH" sz="3200" dirty="0"/>
              <a:t> article and </a:t>
            </a:r>
            <a:r>
              <a:rPr lang="fr-CH" sz="3200" dirty="0" err="1"/>
              <a:t>automatic</a:t>
            </a:r>
            <a:r>
              <a:rPr lang="fr-CH" sz="3200" dirty="0"/>
              <a:t> </a:t>
            </a:r>
            <a:r>
              <a:rPr lang="fr-CH" sz="3200" dirty="0" err="1"/>
              <a:t>processing</a:t>
            </a:r>
            <a:r>
              <a:rPr lang="fr-CH" sz="3200" dirty="0"/>
              <a:t> </a:t>
            </a:r>
            <a:r>
              <a:rPr lang="fr-FR" sz="3200" dirty="0"/>
              <a:t> </a:t>
            </a:r>
            <a:endParaRPr lang="fr-CH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12EE-BCFD-2D65-A480-E04B4B96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9" y="1279664"/>
            <a:ext cx="5323665" cy="1619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84871-EE37-7520-BAD5-725439EC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79" y="1642980"/>
            <a:ext cx="6157741" cy="925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452F1-C844-E518-5ECE-1A1723E470FE}"/>
              </a:ext>
            </a:extLst>
          </p:cNvPr>
          <p:cNvSpPr txBox="1"/>
          <p:nvPr/>
        </p:nvSpPr>
        <p:spPr>
          <a:xfrm>
            <a:off x="8939720" y="256810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126 ms</a:t>
            </a:r>
            <a:endParaRPr lang="fr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6F064-A7FD-308B-ADF9-B9596D784378}"/>
              </a:ext>
            </a:extLst>
          </p:cNvPr>
          <p:cNvSpPr txBox="1"/>
          <p:nvPr/>
        </p:nvSpPr>
        <p:spPr>
          <a:xfrm>
            <a:off x="1526806" y="289884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131 ms</a:t>
            </a:r>
            <a:endParaRPr lang="fr-CH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960B4-FFCA-3A84-B833-E7D360850C60}"/>
              </a:ext>
            </a:extLst>
          </p:cNvPr>
          <p:cNvSpPr txBox="1"/>
          <p:nvPr/>
        </p:nvSpPr>
        <p:spPr>
          <a:xfrm>
            <a:off x="4522940" y="2960763"/>
            <a:ext cx="228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Tout à fait comparable</a:t>
            </a:r>
            <a:endParaRPr lang="fr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519392-AC47-30B6-040F-1FAC70B8A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59" y="3959158"/>
            <a:ext cx="5323665" cy="14631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3D6CD3-B724-B15B-C55D-CC3AFE82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688" y="3527906"/>
            <a:ext cx="4744112" cy="1800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E9499F-8929-F5FB-AC58-2DEDFA83620F}"/>
              </a:ext>
            </a:extLst>
          </p:cNvPr>
          <p:cNvSpPr txBox="1"/>
          <p:nvPr/>
        </p:nvSpPr>
        <p:spPr>
          <a:xfrm>
            <a:off x="10852851" y="4289899"/>
            <a:ext cx="133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Black = face </a:t>
            </a:r>
          </a:p>
          <a:p>
            <a:r>
              <a:rPr lang="fr-FR" dirty="0"/>
              <a:t>Red = car</a:t>
            </a:r>
            <a:endParaRPr lang="fr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FE8BF-E649-D065-894E-0DA9A66E25F4}"/>
              </a:ext>
            </a:extLst>
          </p:cNvPr>
          <p:cNvSpPr txBox="1"/>
          <p:nvPr/>
        </p:nvSpPr>
        <p:spPr>
          <a:xfrm>
            <a:off x="3701743" y="5734188"/>
            <a:ext cx="51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, </a:t>
            </a:r>
            <a:r>
              <a:rPr lang="fr-FR" dirty="0" err="1"/>
              <a:t>latency</a:t>
            </a:r>
            <a:r>
              <a:rPr lang="fr-FR" dirty="0"/>
              <a:t> for the car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face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4902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A848-7432-3A15-84DC-A0417B2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Manual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channels inspection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C5EEF1-964F-5213-BBEA-D61750AD8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828976"/>
              </p:ext>
            </p:extLst>
          </p:nvPr>
        </p:nvGraphicFramePr>
        <p:xfrm>
          <a:off x="838200" y="1084263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69979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58121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08049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4670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subject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Bad </a:t>
                      </a:r>
                      <a:r>
                        <a:rPr lang="fr-FR" dirty="0" err="1"/>
                        <a:t>channel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1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Sub-001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Peut-être F8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Sub-015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5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Sub-016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7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Sub-017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C6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Sub-018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Fp2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Sub-019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3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Sub-021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Sub-022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2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Sub-023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Sub-024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F8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Sub-011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Sub-025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0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Sub-026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5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Sub-027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Sub-028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0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6CCB8-FB4F-BC4B-30AB-2644D8F94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9E94-3A9B-28B3-7632-73C8497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Manual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channels inspection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F8C0F5-1BC8-E02C-4F81-F908E5323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771155"/>
              </p:ext>
            </p:extLst>
          </p:nvPr>
        </p:nvGraphicFramePr>
        <p:xfrm>
          <a:off x="838200" y="1084263"/>
          <a:ext cx="10515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69979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58121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208049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4670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subject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Bad </a:t>
                      </a:r>
                      <a:r>
                        <a:rPr lang="fr-FR" dirty="0" err="1"/>
                        <a:t>channel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1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Sub-029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Oz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5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7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3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2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FP2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0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Sub-040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5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04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7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2266-0AE8-CCFC-B590-F9CF120F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9"/>
            <a:ext cx="10515600" cy="483287"/>
          </a:xfrm>
        </p:spPr>
        <p:txBody>
          <a:bodyPr/>
          <a:lstStyle/>
          <a:p>
            <a:r>
              <a:rPr lang="fr-FR" sz="3200" dirty="0"/>
              <a:t>Question: Is the Flag  </a:t>
            </a:r>
            <a:r>
              <a:rPr lang="fr-FR" sz="3200" dirty="0" err="1"/>
              <a:t>bad</a:t>
            </a:r>
            <a:r>
              <a:rPr lang="fr-FR" sz="3200" dirty="0"/>
              <a:t> </a:t>
            </a:r>
            <a:r>
              <a:rPr lang="fr-FR" sz="3200" dirty="0" err="1"/>
              <a:t>channel</a:t>
            </a:r>
            <a:r>
              <a:rPr lang="fr-FR" sz="3200" dirty="0"/>
              <a:t> </a:t>
            </a:r>
            <a:r>
              <a:rPr lang="fr-FR" sz="3200" dirty="0" err="1"/>
              <a:t>suggested</a:t>
            </a:r>
            <a:r>
              <a:rPr lang="fr-FR" sz="3200" dirty="0"/>
              <a:t> by </a:t>
            </a:r>
            <a:r>
              <a:rPr lang="fr-FR" sz="3200" dirty="0" err="1"/>
              <a:t>CleanRawData</a:t>
            </a:r>
            <a:r>
              <a:rPr lang="fr-FR" sz="3200" dirty="0"/>
              <a:t> are </a:t>
            </a:r>
            <a:r>
              <a:rPr lang="fr-FR" sz="3200" dirty="0" err="1"/>
              <a:t>similar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</a:t>
            </a:r>
            <a:r>
              <a:rPr lang="fr-FR" sz="3200" dirty="0" err="1"/>
              <a:t>manual</a:t>
            </a:r>
            <a:r>
              <a:rPr lang="fr-FR" sz="3200" dirty="0"/>
              <a:t> and </a:t>
            </a:r>
            <a:r>
              <a:rPr lang="fr-FR" sz="3200" dirty="0" err="1"/>
              <a:t>automatic</a:t>
            </a:r>
            <a:r>
              <a:rPr lang="fr-FR" sz="3200" dirty="0"/>
              <a:t> </a:t>
            </a:r>
            <a:r>
              <a:rPr lang="fr-FR" sz="3200" dirty="0" err="1"/>
              <a:t>processing</a:t>
            </a:r>
            <a:r>
              <a:rPr lang="fr-FR" sz="3200" dirty="0"/>
              <a:t> ? </a:t>
            </a:r>
            <a:endParaRPr lang="fr-CH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4B667-2AE0-1167-731B-B7DC6A1E1A14}"/>
              </a:ext>
            </a:extLst>
          </p:cNvPr>
          <p:cNvSpPr txBox="1"/>
          <p:nvPr/>
        </p:nvSpPr>
        <p:spPr>
          <a:xfrm>
            <a:off x="369652" y="1138136"/>
            <a:ext cx="1110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Response</a:t>
            </a:r>
            <a:r>
              <a:rPr lang="fr-FR" dirty="0"/>
              <a:t>: </a:t>
            </a:r>
            <a:r>
              <a:rPr lang="fr-FR" b="1" dirty="0"/>
              <a:t>Yes</a:t>
            </a:r>
            <a:r>
              <a:rPr lang="fr-FR" dirty="0"/>
              <a:t>. The suggestion of </a:t>
            </a:r>
            <a:r>
              <a:rPr lang="fr-FR" dirty="0" err="1"/>
              <a:t>bad</a:t>
            </a:r>
            <a:r>
              <a:rPr lang="fr-FR" dirty="0"/>
              <a:t> channels are </a:t>
            </a:r>
            <a:r>
              <a:rPr lang="fr-FR" dirty="0" err="1"/>
              <a:t>exactely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automatic</a:t>
            </a:r>
            <a:r>
              <a:rPr lang="fr-FR" dirty="0"/>
              <a:t> and </a:t>
            </a:r>
            <a:r>
              <a:rPr lang="fr-FR" dirty="0" err="1"/>
              <a:t>manual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65341-B4F8-E01A-D9C5-17038DB6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8089"/>
            <a:ext cx="12192000" cy="15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8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984F6-580C-B937-4B5E-C0217F14A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F524-DC81-271B-D733-EAB47269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5187" cy="483287"/>
          </a:xfrm>
        </p:spPr>
        <p:txBody>
          <a:bodyPr/>
          <a:lstStyle/>
          <a:p>
            <a:r>
              <a:rPr lang="fr-FR" sz="3200" dirty="0"/>
              <a:t>Manual </a:t>
            </a:r>
            <a:r>
              <a:rPr lang="fr-FR" sz="3200" dirty="0" err="1"/>
              <a:t>visual</a:t>
            </a:r>
            <a:r>
              <a:rPr lang="fr-FR" sz="3200" dirty="0"/>
              <a:t> inspection to </a:t>
            </a:r>
            <a:r>
              <a:rPr lang="fr-FR" sz="3200" dirty="0" err="1"/>
              <a:t>find</a:t>
            </a:r>
            <a:r>
              <a:rPr lang="fr-FR" sz="3200" dirty="0"/>
              <a:t> the </a:t>
            </a:r>
            <a:r>
              <a:rPr lang="fr-FR" sz="3200" dirty="0" err="1"/>
              <a:t>electrodes</a:t>
            </a:r>
            <a:r>
              <a:rPr lang="fr-FR" sz="3200" dirty="0"/>
              <a:t> to </a:t>
            </a:r>
            <a:r>
              <a:rPr lang="fr-FR" sz="3200" dirty="0" err="1"/>
              <a:t>interpolate</a:t>
            </a:r>
            <a:endParaRPr lang="fr-CH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7F85E3-3ADD-F4D7-7644-D68530747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Procedure</a:t>
            </a:r>
            <a:r>
              <a:rPr lang="fr-FR" dirty="0"/>
              <a:t>: </a:t>
            </a:r>
          </a:p>
          <a:p>
            <a:pPr>
              <a:buFontTx/>
              <a:buChar char="-"/>
            </a:pPr>
            <a:r>
              <a:rPr lang="fr-FR" dirty="0" err="1"/>
              <a:t>Compute</a:t>
            </a:r>
            <a:r>
              <a:rPr lang="fr-FR" dirty="0"/>
              <a:t> the ERP </a:t>
            </a:r>
            <a:r>
              <a:rPr lang="fr-FR" dirty="0" err="1"/>
              <a:t>without</a:t>
            </a:r>
            <a:r>
              <a:rPr lang="fr-FR" dirty="0"/>
              <a:t> interpolation</a:t>
            </a:r>
          </a:p>
          <a:p>
            <a:pPr>
              <a:buFontTx/>
              <a:buChar char="-"/>
            </a:pPr>
            <a:r>
              <a:rPr lang="fr-FR" dirty="0"/>
              <a:t>Manual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look at the suggestion of the </a:t>
            </a:r>
            <a:r>
              <a:rPr lang="fr-FR" dirty="0" err="1"/>
              <a:t>CleanRawData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Comparaison of the suggestion of clean </a:t>
            </a:r>
            <a:r>
              <a:rPr lang="fr-FR" dirty="0" err="1"/>
              <a:t>raw</a:t>
            </a:r>
            <a:r>
              <a:rPr lang="fr-FR" dirty="0"/>
              <a:t> data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3613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A25B4-6E11-A710-6B04-CB1B60376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672D2-2C11-8812-9236-B9B09E4FF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555174"/>
              </p:ext>
            </p:extLst>
          </p:nvPr>
        </p:nvGraphicFramePr>
        <p:xfrm>
          <a:off x="0" y="624676"/>
          <a:ext cx="8677072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529">
                  <a:extLst>
                    <a:ext uri="{9D8B030D-6E8A-4147-A177-3AD203B41FA5}">
                      <a16:colId xmlns:a16="http://schemas.microsoft.com/office/drawing/2014/main" val="2486997959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955812182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620804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subject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Visual check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Agree</a:t>
                      </a:r>
                      <a:r>
                        <a:rPr lang="fr-FR" dirty="0"/>
                        <a:t> of not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CleanRawData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1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Sub-001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F8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agree</a:t>
                      </a:r>
                      <a:r>
                        <a:rPr lang="fr-FR" dirty="0"/>
                        <a:t>.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r>
                        <a:rPr lang="fr-FR" dirty="0"/>
                        <a:t>. Nothing </a:t>
                      </a:r>
                      <a:r>
                        <a:rPr lang="fr-FR" dirty="0" err="1"/>
                        <a:t>special</a:t>
                      </a:r>
                      <a:r>
                        <a:rPr lang="fr-FR" dirty="0"/>
                        <a:t> on the trace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5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P3,P07,PO3,O1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7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P8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P03, P10,O2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Fp2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Fp2 </a:t>
                      </a:r>
                      <a:r>
                        <a:rPr lang="fr-FR" dirty="0" err="1">
                          <a:solidFill>
                            <a:srgbClr val="00B050"/>
                          </a:solidFill>
                        </a:rPr>
                        <a:t>agree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3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O1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P03, Oz, O2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2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Sub-009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C5, PO3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C5, PO3</a:t>
                      </a:r>
                      <a:r>
                        <a:rPr lang="fr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CH" dirty="0" err="1">
                          <a:solidFill>
                            <a:srgbClr val="00B050"/>
                          </a:solidFill>
                        </a:rPr>
                        <a:t>agree</a:t>
                      </a:r>
                      <a:r>
                        <a:rPr lang="fr-CH" dirty="0"/>
                        <a:t>, </a:t>
                      </a:r>
                      <a:r>
                        <a:rPr lang="fr-CH" dirty="0">
                          <a:solidFill>
                            <a:srgbClr val="FF0000"/>
                          </a:solidFill>
                        </a:rPr>
                        <a:t>P3 not </a:t>
                      </a:r>
                      <a:r>
                        <a:rPr lang="fr-CH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C5</a:t>
                      </a:r>
                      <a:r>
                        <a:rPr lang="fr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CH" dirty="0" err="1">
                          <a:solidFill>
                            <a:srgbClr val="00B050"/>
                          </a:solidFill>
                        </a:rPr>
                        <a:t>agree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Sub-011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P3 P03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0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Oz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Oz</a:t>
                      </a:r>
                      <a:r>
                        <a:rPr lang="fr-CH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CH" dirty="0" err="1">
                          <a:solidFill>
                            <a:srgbClr val="00B050"/>
                          </a:solidFill>
                        </a:rPr>
                        <a:t>agree</a:t>
                      </a:r>
                      <a:r>
                        <a:rPr lang="fr-CH" dirty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P03 , PO4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5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PO8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0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Fp2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FP1, F7, F8 not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agree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37766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56D9465-8D1B-4E4A-13DE-5777825D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1185187" cy="483287"/>
          </a:xfrm>
        </p:spPr>
        <p:txBody>
          <a:bodyPr/>
          <a:lstStyle/>
          <a:p>
            <a:r>
              <a:rPr lang="fr-FR" sz="3200" dirty="0"/>
              <a:t>Manual </a:t>
            </a:r>
            <a:r>
              <a:rPr lang="fr-FR" sz="3200" dirty="0" err="1"/>
              <a:t>visual</a:t>
            </a:r>
            <a:r>
              <a:rPr lang="fr-FR" sz="3200" dirty="0"/>
              <a:t> inspection to </a:t>
            </a:r>
            <a:r>
              <a:rPr lang="fr-FR" sz="3200" dirty="0" err="1"/>
              <a:t>find</a:t>
            </a:r>
            <a:r>
              <a:rPr lang="fr-FR" sz="3200" dirty="0"/>
              <a:t> </a:t>
            </a:r>
            <a:r>
              <a:rPr lang="fr-FR" sz="3200" dirty="0" err="1"/>
              <a:t>theelectrodes</a:t>
            </a:r>
            <a:r>
              <a:rPr lang="fr-FR" sz="3200" dirty="0"/>
              <a:t> to </a:t>
            </a:r>
            <a:r>
              <a:rPr lang="fr-FR" sz="3200" dirty="0" err="1"/>
              <a:t>interpolate</a:t>
            </a:r>
            <a:endParaRPr lang="fr-CH" sz="3200" dirty="0"/>
          </a:p>
        </p:txBody>
      </p:sp>
    </p:spTree>
    <p:extLst>
      <p:ext uri="{BB962C8B-B14F-4D97-AF65-F5344CB8AC3E}">
        <p14:creationId xmlns:p14="http://schemas.microsoft.com/office/powerpoint/2010/main" val="350469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AE20F-0B95-733F-5CA0-F841953F2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EE749E-4C4D-D54A-B347-9E98C004E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085629"/>
              </p:ext>
            </p:extLst>
          </p:nvPr>
        </p:nvGraphicFramePr>
        <p:xfrm>
          <a:off x="0" y="624676"/>
          <a:ext cx="653698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87">
                  <a:extLst>
                    <a:ext uri="{9D8B030D-6E8A-4147-A177-3AD203B41FA5}">
                      <a16:colId xmlns:a16="http://schemas.microsoft.com/office/drawing/2014/main" val="2486997959"/>
                    </a:ext>
                  </a:extLst>
                </a:gridCol>
                <a:gridCol w="1877439">
                  <a:extLst>
                    <a:ext uri="{9D8B030D-6E8A-4147-A177-3AD203B41FA5}">
                      <a16:colId xmlns:a16="http://schemas.microsoft.com/office/drawing/2014/main" val="3955812182"/>
                    </a:ext>
                  </a:extLst>
                </a:gridCol>
                <a:gridCol w="3608961">
                  <a:extLst>
                    <a:ext uri="{9D8B030D-6E8A-4147-A177-3AD203B41FA5}">
                      <a16:colId xmlns:a16="http://schemas.microsoft.com/office/drawing/2014/main" val="2620804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subject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Visual check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Agree</a:t>
                      </a:r>
                      <a:r>
                        <a:rPr lang="fr-FR" dirty="0"/>
                        <a:t> of not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CleanRawData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1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5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C6, P10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P3, PO3, PO4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7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Sub-019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P07,P04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3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Fp1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Fp2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Fp1, PO3, F8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2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F8 PO3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9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0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5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Sub-029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Oz, Fp2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Oz, Fp2</a:t>
                      </a:r>
                      <a:r>
                        <a:rPr lang="fr-CH" dirty="0">
                          <a:solidFill>
                            <a:srgbClr val="FF0000"/>
                          </a:solidFill>
                        </a:rPr>
                        <a:t>, PO3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0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Sub-030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37766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5159416-ACFA-2127-5DE0-590AE72A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1185187" cy="483287"/>
          </a:xfrm>
        </p:spPr>
        <p:txBody>
          <a:bodyPr/>
          <a:lstStyle/>
          <a:p>
            <a:r>
              <a:rPr lang="fr-FR" sz="3200" dirty="0"/>
              <a:t>Manual </a:t>
            </a:r>
            <a:r>
              <a:rPr lang="fr-FR" sz="3200" dirty="0" err="1"/>
              <a:t>visual</a:t>
            </a:r>
            <a:r>
              <a:rPr lang="fr-FR" sz="3200" dirty="0"/>
              <a:t> inspection to </a:t>
            </a:r>
            <a:r>
              <a:rPr lang="fr-FR" sz="3200" dirty="0" err="1"/>
              <a:t>find</a:t>
            </a:r>
            <a:r>
              <a:rPr lang="fr-FR" sz="3200" dirty="0"/>
              <a:t> </a:t>
            </a:r>
            <a:r>
              <a:rPr lang="fr-FR" sz="3200" dirty="0" err="1"/>
              <a:t>theelectrodes</a:t>
            </a:r>
            <a:r>
              <a:rPr lang="fr-FR" sz="3200" dirty="0"/>
              <a:t> to </a:t>
            </a:r>
            <a:r>
              <a:rPr lang="fr-FR" sz="3200" dirty="0" err="1"/>
              <a:t>interpolate</a:t>
            </a:r>
            <a:endParaRPr lang="fr-CH" sz="3200" dirty="0"/>
          </a:p>
        </p:txBody>
      </p:sp>
    </p:spTree>
    <p:extLst>
      <p:ext uri="{BB962C8B-B14F-4D97-AF65-F5344CB8AC3E}">
        <p14:creationId xmlns:p14="http://schemas.microsoft.com/office/powerpoint/2010/main" val="157810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4AEC2-7917-E452-6649-362F0441E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9037A1-6B8E-CC4A-8EB8-5F4A23672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651326"/>
              </p:ext>
            </p:extLst>
          </p:nvPr>
        </p:nvGraphicFramePr>
        <p:xfrm>
          <a:off x="0" y="624676"/>
          <a:ext cx="653698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87">
                  <a:extLst>
                    <a:ext uri="{9D8B030D-6E8A-4147-A177-3AD203B41FA5}">
                      <a16:colId xmlns:a16="http://schemas.microsoft.com/office/drawing/2014/main" val="2486997959"/>
                    </a:ext>
                  </a:extLst>
                </a:gridCol>
                <a:gridCol w="1877439">
                  <a:extLst>
                    <a:ext uri="{9D8B030D-6E8A-4147-A177-3AD203B41FA5}">
                      <a16:colId xmlns:a16="http://schemas.microsoft.com/office/drawing/2014/main" val="3955812182"/>
                    </a:ext>
                  </a:extLst>
                </a:gridCol>
                <a:gridCol w="3608961">
                  <a:extLst>
                    <a:ext uri="{9D8B030D-6E8A-4147-A177-3AD203B41FA5}">
                      <a16:colId xmlns:a16="http://schemas.microsoft.com/office/drawing/2014/main" val="2620804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subject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Visual check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Agree</a:t>
                      </a:r>
                      <a:r>
                        <a:rPr lang="fr-FR" dirty="0"/>
                        <a:t> of not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CleanRawData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1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5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CPz</a:t>
                      </a:r>
                      <a:r>
                        <a:rPr lang="fr-FR" dirty="0"/>
                        <a:t> C4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PO7, PO3,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CPz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, C4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7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Fp1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PO3, O2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Sub-036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3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C5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2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Sub-039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FP2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Sub-040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PO3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9250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CEB870D-CF03-7440-B3B9-C0AF1111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1185187" cy="483287"/>
          </a:xfrm>
        </p:spPr>
        <p:txBody>
          <a:bodyPr/>
          <a:lstStyle/>
          <a:p>
            <a:r>
              <a:rPr lang="fr-FR" sz="3200" dirty="0"/>
              <a:t>Manual </a:t>
            </a:r>
            <a:r>
              <a:rPr lang="fr-FR" sz="3200" dirty="0" err="1"/>
              <a:t>visual</a:t>
            </a:r>
            <a:r>
              <a:rPr lang="fr-FR" sz="3200" dirty="0"/>
              <a:t> inspection to </a:t>
            </a:r>
            <a:r>
              <a:rPr lang="fr-FR" sz="3200" dirty="0" err="1"/>
              <a:t>find</a:t>
            </a:r>
            <a:r>
              <a:rPr lang="fr-FR" sz="3200" dirty="0"/>
              <a:t> </a:t>
            </a:r>
            <a:r>
              <a:rPr lang="fr-FR" sz="3200" dirty="0" err="1"/>
              <a:t>theelectrodes</a:t>
            </a:r>
            <a:r>
              <a:rPr lang="fr-FR" sz="3200" dirty="0"/>
              <a:t> to </a:t>
            </a:r>
            <a:r>
              <a:rPr lang="fr-FR" sz="3200" dirty="0" err="1"/>
              <a:t>interpolate</a:t>
            </a:r>
            <a:endParaRPr lang="fr-CH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E4B34-02BF-EC1D-31CB-E77B0CDE5A61}"/>
              </a:ext>
            </a:extLst>
          </p:cNvPr>
          <p:cNvSpPr txBox="1"/>
          <p:nvPr/>
        </p:nvSpPr>
        <p:spPr>
          <a:xfrm>
            <a:off x="0" y="4824919"/>
            <a:ext cx="11770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Summary</a:t>
            </a:r>
            <a:r>
              <a:rPr lang="fr-FR" dirty="0"/>
              <a:t>: </a:t>
            </a:r>
            <a:r>
              <a:rPr lang="fr-FR" dirty="0" err="1"/>
              <a:t>CleanRawData</a:t>
            </a:r>
            <a:r>
              <a:rPr lang="fr-FR" dirty="0"/>
              <a:t> and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judgment</a:t>
            </a:r>
            <a:r>
              <a:rPr lang="fr-FR" dirty="0"/>
              <a:t> are </a:t>
            </a:r>
            <a:r>
              <a:rPr lang="fr-FR" dirty="0" err="1"/>
              <a:t>agreed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in 37.5% of the participants. </a:t>
            </a:r>
          </a:p>
          <a:p>
            <a:r>
              <a:rPr lang="fr-FR" dirty="0" err="1"/>
              <a:t>CleanRawData</a:t>
            </a:r>
            <a:r>
              <a:rPr lang="fr-FR" dirty="0"/>
              <a:t> </a:t>
            </a:r>
            <a:r>
              <a:rPr lang="fr-FR" dirty="0" err="1"/>
              <a:t>interpolate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75% more </a:t>
            </a:r>
            <a:r>
              <a:rPr lang="fr-FR" dirty="0" err="1"/>
              <a:t>than</a:t>
            </a:r>
            <a:r>
              <a:rPr lang="fr-FR" dirty="0"/>
              <a:t> the </a:t>
            </a:r>
            <a:r>
              <a:rPr lang="fr-FR" dirty="0" err="1"/>
              <a:t>human</a:t>
            </a:r>
            <a:r>
              <a:rPr lang="fr-FR" dirty="0"/>
              <a:t> (</a:t>
            </a:r>
            <a:r>
              <a:rPr lang="fr-FR" dirty="0" err="1"/>
              <a:t>much</a:t>
            </a:r>
            <a:r>
              <a:rPr lang="fr-FR" dirty="0"/>
              <a:t> more conservative). It </a:t>
            </a:r>
            <a:r>
              <a:rPr lang="fr-FR" dirty="0" err="1"/>
              <a:t>interpolate</a:t>
            </a:r>
            <a:r>
              <a:rPr lang="fr-FR" dirty="0"/>
              <a:t> </a:t>
            </a:r>
            <a:r>
              <a:rPr lang="fr-FR" dirty="0" err="1"/>
              <a:t>electrode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visually</a:t>
            </a:r>
            <a:r>
              <a:rPr lang="fr-FR" dirty="0"/>
              <a:t> has no or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. 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316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F0B4-3F8B-CBE6-A4A6-788C0633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err="1"/>
              <a:t>Sub</a:t>
            </a:r>
            <a:r>
              <a:rPr lang="fr-FR" sz="2800" dirty="0"/>
              <a:t>-Question: </a:t>
            </a:r>
            <a:r>
              <a:rPr lang="fr-FR" sz="2800" dirty="0" err="1"/>
              <a:t>Comparison</a:t>
            </a:r>
            <a:r>
              <a:rPr lang="fr-FR" sz="2800" dirty="0"/>
              <a:t> of the </a:t>
            </a:r>
            <a:r>
              <a:rPr lang="fr-FR" sz="2800" dirty="0" err="1"/>
              <a:t>results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</a:t>
            </a:r>
            <a:r>
              <a:rPr lang="fr-FR" sz="2800" dirty="0" err="1"/>
              <a:t>human</a:t>
            </a:r>
            <a:r>
              <a:rPr lang="fr-FR" sz="2800" dirty="0"/>
              <a:t> and flag </a:t>
            </a:r>
            <a:r>
              <a:rPr lang="fr-FR" sz="2800" dirty="0" err="1"/>
              <a:t>bad</a:t>
            </a:r>
            <a:r>
              <a:rPr lang="fr-FR" sz="2800" dirty="0"/>
              <a:t> </a:t>
            </a:r>
            <a:r>
              <a:rPr lang="fr-FR" sz="2800" dirty="0" err="1"/>
              <a:t>channel</a:t>
            </a:r>
            <a:r>
              <a:rPr lang="fr-FR" sz="2800" dirty="0"/>
              <a:t> of </a:t>
            </a:r>
            <a:r>
              <a:rPr lang="fr-FR" sz="2800" dirty="0" err="1"/>
              <a:t>CleanRawData</a:t>
            </a:r>
            <a:r>
              <a:rPr lang="fr-FR" sz="2800" dirty="0"/>
              <a:t> </a:t>
            </a:r>
            <a:r>
              <a:rPr lang="fr-FR" sz="2800" dirty="0" err="1"/>
              <a:t>during</a:t>
            </a:r>
            <a:r>
              <a:rPr lang="fr-FR" sz="2800" dirty="0"/>
              <a:t> a </a:t>
            </a:r>
            <a:r>
              <a:rPr lang="fr-FR" sz="2800" dirty="0" err="1"/>
              <a:t>manual</a:t>
            </a:r>
            <a:r>
              <a:rPr lang="fr-FR" sz="2800" dirty="0"/>
              <a:t> </a:t>
            </a:r>
            <a:r>
              <a:rPr lang="fr-FR" sz="2800" dirty="0" err="1"/>
              <a:t>processing</a:t>
            </a:r>
            <a:r>
              <a:rPr lang="fr-FR" sz="2800" dirty="0"/>
              <a:t> ? </a:t>
            </a:r>
            <a:endParaRPr lang="fr-CH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09C6F-AB9E-9988-6EF7-3E2A2A49BFA7}"/>
              </a:ext>
            </a:extLst>
          </p:cNvPr>
          <p:cNvSpPr txBox="1"/>
          <p:nvPr/>
        </p:nvSpPr>
        <p:spPr>
          <a:xfrm>
            <a:off x="233464" y="1079770"/>
            <a:ext cx="11682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As </a:t>
            </a:r>
            <a:r>
              <a:rPr lang="fr-FR" dirty="0" err="1"/>
              <a:t>see</a:t>
            </a:r>
            <a:r>
              <a:rPr lang="fr-FR" dirty="0"/>
              <a:t> in </a:t>
            </a:r>
            <a:r>
              <a:rPr lang="fr-FR" dirty="0" err="1"/>
              <a:t>previous</a:t>
            </a:r>
            <a:r>
              <a:rPr lang="fr-FR" dirty="0"/>
              <a:t> slices, the flag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of </a:t>
            </a:r>
            <a:r>
              <a:rPr lang="fr-FR" dirty="0" err="1"/>
              <a:t>CleanRawData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a lot more channels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strategy</a:t>
            </a:r>
            <a:r>
              <a:rPr lang="fr-FR" dirty="0"/>
              <a:t> of Michaël Mouthon </a:t>
            </a:r>
            <a:r>
              <a:rPr lang="fr-FR" dirty="0" err="1"/>
              <a:t>described</a:t>
            </a:r>
            <a:r>
              <a:rPr lang="fr-FR" dirty="0"/>
              <a:t> in the </a:t>
            </a:r>
            <a:r>
              <a:rPr lang="fr-FR" dirty="0" err="1"/>
              <a:t>manual</a:t>
            </a:r>
            <a:r>
              <a:rPr lang="fr-FR" dirty="0"/>
              <a:t> of the </a:t>
            </a:r>
            <a:r>
              <a:rPr lang="fr-FR" dirty="0" err="1"/>
              <a:t>Interpolatation</a:t>
            </a:r>
            <a:r>
              <a:rPr lang="fr-FR" dirty="0"/>
              <a:t> module. It </a:t>
            </a:r>
            <a:r>
              <a:rPr lang="fr-FR" dirty="0" err="1"/>
              <a:t>remove</a:t>
            </a:r>
            <a:r>
              <a:rPr lang="fr-FR" dirty="0"/>
              <a:t> 75% more signal </a:t>
            </a:r>
            <a:r>
              <a:rPr lang="fr-FR" dirty="0" err="1"/>
              <a:t>than</a:t>
            </a:r>
            <a:r>
              <a:rPr lang="fr-FR" dirty="0"/>
              <a:t> a </a:t>
            </a:r>
            <a:r>
              <a:rPr lang="fr-FR" dirty="0" err="1"/>
              <a:t>human</a:t>
            </a:r>
            <a:r>
              <a:rPr lang="fr-FR" dirty="0"/>
              <a:t>. The positive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in 90% of cases,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</a:t>
            </a:r>
            <a:r>
              <a:rPr lang="fr-FR" dirty="0" err="1"/>
              <a:t>choosen</a:t>
            </a:r>
            <a:r>
              <a:rPr lang="fr-FR" dirty="0"/>
              <a:t> by 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choosen</a:t>
            </a:r>
            <a:r>
              <a:rPr lang="fr-FR" dirty="0"/>
              <a:t> by </a:t>
            </a:r>
            <a:r>
              <a:rPr lang="fr-FR" dirty="0" err="1"/>
              <a:t>CleanRawData</a:t>
            </a:r>
            <a:r>
              <a:rPr lang="fr-FR" dirty="0"/>
              <a:t>. And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more signal.  </a:t>
            </a:r>
            <a:br>
              <a:rPr lang="fr-FR" dirty="0"/>
            </a:br>
            <a:r>
              <a:rPr lang="fr-FR" dirty="0"/>
              <a:t>The change of the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not efficient </a:t>
            </a:r>
            <a:r>
              <a:rPr lang="fr-FR" dirty="0" err="1"/>
              <a:t>because</a:t>
            </a:r>
            <a:r>
              <a:rPr lang="fr-FR" dirty="0"/>
              <a:t> a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more </a:t>
            </a:r>
            <a:r>
              <a:rPr lang="fr-FR" dirty="0" err="1"/>
              <a:t>channel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a </a:t>
            </a:r>
            <a:r>
              <a:rPr lang="fr-FR" dirty="0" err="1"/>
              <a:t>human</a:t>
            </a:r>
            <a:r>
              <a:rPr lang="fr-FR" dirty="0"/>
              <a:t> but the </a:t>
            </a:r>
            <a:r>
              <a:rPr lang="fr-FR" dirty="0" err="1"/>
              <a:t>coherence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and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decrease</a:t>
            </a:r>
            <a:r>
              <a:rPr lang="fr-FR" dirty="0"/>
              <a:t> (</a:t>
            </a:r>
            <a:r>
              <a:rPr lang="fr-FR" dirty="0" err="1"/>
              <a:t>tested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en-US" dirty="0"/>
              <a:t>high-frequency noise std deviation=7 instead of 4 as default. </a:t>
            </a:r>
          </a:p>
          <a:p>
            <a:r>
              <a:rPr lang="en-US" dirty="0"/>
              <a:t>Now the important would be to see the impact on the final result: 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7D6DD-FA67-5F84-9103-1A58650B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129"/>
          <a:stretch>
            <a:fillRect/>
          </a:stretch>
        </p:blipFill>
        <p:spPr>
          <a:xfrm>
            <a:off x="233464" y="3619452"/>
            <a:ext cx="8210145" cy="3010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7EE73A-E933-16E3-1D4B-8CEFDE49CDCF}"/>
              </a:ext>
            </a:extLst>
          </p:cNvPr>
          <p:cNvSpPr txBox="1"/>
          <p:nvPr/>
        </p:nvSpPr>
        <p:spPr>
          <a:xfrm>
            <a:off x="8618706" y="3619452"/>
            <a:ext cx="343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Black = Human interpolation</a:t>
            </a:r>
          </a:p>
          <a:p>
            <a:r>
              <a:rPr lang="fr-FR" dirty="0"/>
              <a:t>Red = </a:t>
            </a:r>
            <a:r>
              <a:rPr lang="fr-FR" dirty="0" err="1"/>
              <a:t>CleanRawData</a:t>
            </a:r>
            <a:r>
              <a:rPr lang="fr-FR" dirty="0"/>
              <a:t> interpolation</a:t>
            </a:r>
            <a:endParaRPr lang="fr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AE94B-997B-C19D-55EF-AE9C28C8591B}"/>
              </a:ext>
            </a:extLst>
          </p:cNvPr>
          <p:cNvSpPr txBox="1"/>
          <p:nvPr/>
        </p:nvSpPr>
        <p:spPr>
          <a:xfrm>
            <a:off x="139430" y="3548966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Faces-cars</a:t>
            </a:r>
            <a:endParaRPr lang="fr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BA177-2DAD-79E3-E0AC-796A907B5D9D}"/>
              </a:ext>
            </a:extLst>
          </p:cNvPr>
          <p:cNvSpPr txBox="1"/>
          <p:nvPr/>
        </p:nvSpPr>
        <p:spPr>
          <a:xfrm>
            <a:off x="8618707" y="5325373"/>
            <a:ext cx="357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 </a:t>
            </a:r>
            <a:r>
              <a:rPr lang="fr-FR" dirty="0" err="1"/>
              <a:t>paired</a:t>
            </a:r>
            <a:r>
              <a:rPr lang="fr-FR" dirty="0"/>
              <a:t> T-test FDR </a:t>
            </a:r>
            <a:r>
              <a:rPr lang="fr-FR" dirty="0" err="1"/>
              <a:t>corrected</a:t>
            </a:r>
            <a:r>
              <a:rPr lang="fr-FR" dirty="0"/>
              <a:t>: </a:t>
            </a:r>
          </a:p>
          <a:p>
            <a:r>
              <a:rPr lang="fr-FR" dirty="0"/>
              <a:t>No </a:t>
            </a:r>
            <a:r>
              <a:rPr lang="fr-FR" dirty="0" err="1"/>
              <a:t>difference</a:t>
            </a:r>
            <a:r>
              <a:rPr lang="fr-FR" dirty="0"/>
              <a:t> in N170 but </a:t>
            </a:r>
            <a:r>
              <a:rPr lang="fr-FR" dirty="0" err="1"/>
              <a:t>difference</a:t>
            </a:r>
            <a:r>
              <a:rPr lang="fr-FR" dirty="0"/>
              <a:t> in 232-235ms</a:t>
            </a:r>
            <a:endParaRPr lang="fr-CH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10FA4E-BD38-6A41-159A-CAF1048C8A51}"/>
              </a:ext>
            </a:extLst>
          </p:cNvPr>
          <p:cNvCxnSpPr/>
          <p:nvPr/>
        </p:nvCxnSpPr>
        <p:spPr>
          <a:xfrm>
            <a:off x="2438400" y="3548966"/>
            <a:ext cx="0" cy="30807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6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91093E-B102-EA1A-9D92-80AE9D1D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/>
          <a:lstStyle/>
          <a:p>
            <a:r>
              <a:rPr lang="fr-FR" sz="2800" dirty="0" err="1"/>
              <a:t>Sub</a:t>
            </a:r>
            <a:r>
              <a:rPr lang="fr-FR" sz="2800" dirty="0"/>
              <a:t>-Question: </a:t>
            </a:r>
            <a:r>
              <a:rPr lang="fr-FR" sz="2800" dirty="0" err="1"/>
              <a:t>Comparison</a:t>
            </a:r>
            <a:r>
              <a:rPr lang="fr-FR" sz="2800" dirty="0"/>
              <a:t> of the </a:t>
            </a:r>
            <a:r>
              <a:rPr lang="fr-FR" sz="2800" dirty="0" err="1"/>
              <a:t>results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</a:t>
            </a:r>
            <a:r>
              <a:rPr lang="fr-FR" sz="2800" dirty="0" err="1"/>
              <a:t>human</a:t>
            </a:r>
            <a:r>
              <a:rPr lang="fr-FR" sz="2800" dirty="0"/>
              <a:t> and flag </a:t>
            </a:r>
            <a:r>
              <a:rPr lang="fr-FR" sz="2800" dirty="0" err="1"/>
              <a:t>bad</a:t>
            </a:r>
            <a:r>
              <a:rPr lang="fr-FR" sz="2800" dirty="0"/>
              <a:t> </a:t>
            </a:r>
            <a:r>
              <a:rPr lang="fr-FR" sz="2800" dirty="0" err="1"/>
              <a:t>channel</a:t>
            </a:r>
            <a:r>
              <a:rPr lang="fr-FR" sz="2800" dirty="0"/>
              <a:t> of </a:t>
            </a:r>
            <a:r>
              <a:rPr lang="fr-FR" sz="2800" dirty="0" err="1"/>
              <a:t>CleanRawData</a:t>
            </a:r>
            <a:r>
              <a:rPr lang="fr-FR" sz="2800" dirty="0"/>
              <a:t> </a:t>
            </a:r>
            <a:r>
              <a:rPr lang="fr-FR" sz="2800" dirty="0" err="1"/>
              <a:t>during</a:t>
            </a:r>
            <a:r>
              <a:rPr lang="fr-FR" sz="2800" dirty="0"/>
              <a:t> a </a:t>
            </a:r>
            <a:r>
              <a:rPr lang="fr-FR" sz="2800" dirty="0" err="1"/>
              <a:t>manual</a:t>
            </a:r>
            <a:r>
              <a:rPr lang="fr-FR" sz="2800" dirty="0"/>
              <a:t> </a:t>
            </a:r>
            <a:r>
              <a:rPr lang="fr-FR" sz="2800" dirty="0" err="1"/>
              <a:t>processing</a:t>
            </a:r>
            <a:r>
              <a:rPr lang="fr-FR" sz="2800" dirty="0"/>
              <a:t> ? </a:t>
            </a:r>
            <a:endParaRPr lang="fr-CH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601DF-A1AC-2B84-3954-C089F592DD54}"/>
              </a:ext>
            </a:extLst>
          </p:cNvPr>
          <p:cNvSpPr txBox="1"/>
          <p:nvPr/>
        </p:nvSpPr>
        <p:spPr>
          <a:xfrm>
            <a:off x="139148" y="1202635"/>
            <a:ext cx="117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addition, </a:t>
            </a:r>
            <a:r>
              <a:rPr lang="fr-FR" dirty="0" err="1"/>
              <a:t>perform</a:t>
            </a:r>
            <a:r>
              <a:rPr lang="fr-FR" dirty="0"/>
              <a:t> a statistique on the N170 </a:t>
            </a:r>
            <a:r>
              <a:rPr lang="fr-FR" dirty="0" err="1"/>
              <a:t>peak</a:t>
            </a:r>
            <a:r>
              <a:rPr lang="fr-FR" dirty="0"/>
              <a:t> extraction  </a:t>
            </a:r>
            <a:r>
              <a:rPr lang="fr-FR" dirty="0" err="1"/>
              <a:t>between</a:t>
            </a:r>
            <a:r>
              <a:rPr lang="fr-FR" dirty="0"/>
              <a:t> 188-282 TF (on </a:t>
            </a:r>
            <a:r>
              <a:rPr lang="fr-FR" dirty="0" err="1"/>
              <a:t>channel</a:t>
            </a:r>
            <a:r>
              <a:rPr lang="fr-FR" dirty="0"/>
              <a:t> 28 = PO8). 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2A7FFE-3087-86D5-0C61-69630D39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53" y="2110856"/>
            <a:ext cx="2953215" cy="3898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6896A-B960-4B57-7F6C-A9BE2CD5B541}"/>
              </a:ext>
            </a:extLst>
          </p:cNvPr>
          <p:cNvSpPr txBox="1"/>
          <p:nvPr/>
        </p:nvSpPr>
        <p:spPr>
          <a:xfrm>
            <a:off x="1282148" y="174152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Time of the </a:t>
            </a:r>
            <a:r>
              <a:rPr lang="fr-CH" dirty="0" err="1"/>
              <a:t>peak</a:t>
            </a:r>
            <a:r>
              <a:rPr lang="fr-CH" dirty="0"/>
              <a:t> N170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F8DD9-E3F4-FA48-EE42-AA9B9ECE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366" y="2110856"/>
            <a:ext cx="2853068" cy="3898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06E93D-3772-6EF7-4D8A-3E3379BEB2E1}"/>
              </a:ext>
            </a:extLst>
          </p:cNvPr>
          <p:cNvSpPr txBox="1"/>
          <p:nvPr/>
        </p:nvSpPr>
        <p:spPr>
          <a:xfrm>
            <a:off x="5820885" y="1741524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Amplitude of the </a:t>
            </a:r>
            <a:r>
              <a:rPr lang="fr-CH" dirty="0" err="1"/>
              <a:t>peak</a:t>
            </a:r>
            <a:r>
              <a:rPr lang="fr-CH" dirty="0"/>
              <a:t> N170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5E481-C7C9-D607-0B81-BE6C16E8C17A}"/>
              </a:ext>
            </a:extLst>
          </p:cNvPr>
          <p:cNvSpPr txBox="1"/>
          <p:nvPr/>
        </p:nvSpPr>
        <p:spPr>
          <a:xfrm>
            <a:off x="589722" y="6169709"/>
            <a:ext cx="1076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rgbClr val="FF0000"/>
                </a:solidFill>
              </a:rPr>
              <a:t>No </a:t>
            </a:r>
            <a:r>
              <a:rPr lang="fr-CH" b="1" dirty="0" err="1">
                <a:solidFill>
                  <a:srgbClr val="FF0000"/>
                </a:solidFill>
              </a:rPr>
              <a:t>difference</a:t>
            </a:r>
            <a:r>
              <a:rPr lang="fr-CH" b="1" dirty="0">
                <a:solidFill>
                  <a:srgbClr val="FF0000"/>
                </a:solidFill>
              </a:rPr>
              <a:t> of N170 </a:t>
            </a:r>
            <a:r>
              <a:rPr lang="fr-CH" b="1" dirty="0" err="1">
                <a:solidFill>
                  <a:srgbClr val="FF0000"/>
                </a:solidFill>
              </a:rPr>
              <a:t>peak</a:t>
            </a:r>
            <a:r>
              <a:rPr lang="fr-CH" b="1" dirty="0">
                <a:solidFill>
                  <a:srgbClr val="FF0000"/>
                </a:solidFill>
              </a:rPr>
              <a:t> if </a:t>
            </a:r>
            <a:r>
              <a:rPr lang="fr-CH" b="1" dirty="0" err="1">
                <a:solidFill>
                  <a:srgbClr val="FF0000"/>
                </a:solidFill>
              </a:rPr>
              <a:t>you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interpolate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based</a:t>
            </a:r>
            <a:r>
              <a:rPr lang="fr-CH" b="1" dirty="0">
                <a:solidFill>
                  <a:srgbClr val="FF0000"/>
                </a:solidFill>
              </a:rPr>
              <a:t> on </a:t>
            </a:r>
            <a:r>
              <a:rPr lang="fr-CH" b="1" dirty="0" err="1">
                <a:solidFill>
                  <a:srgbClr val="FF0000"/>
                </a:solidFill>
              </a:rPr>
              <a:t>human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decision</a:t>
            </a:r>
            <a:r>
              <a:rPr lang="fr-CH" b="1" dirty="0">
                <a:solidFill>
                  <a:srgbClr val="FF0000"/>
                </a:solidFill>
              </a:rPr>
              <a:t> or </a:t>
            </a:r>
            <a:r>
              <a:rPr lang="fr-CH" b="1" dirty="0" err="1">
                <a:solidFill>
                  <a:srgbClr val="FF0000"/>
                </a:solidFill>
              </a:rPr>
              <a:t>automatic</a:t>
            </a:r>
            <a:r>
              <a:rPr lang="fr-CH" b="1" dirty="0">
                <a:solidFill>
                  <a:srgbClr val="FF0000"/>
                </a:solidFill>
              </a:rPr>
              <a:t> flag </a:t>
            </a:r>
            <a:r>
              <a:rPr lang="fr-CH" b="1" dirty="0" err="1">
                <a:solidFill>
                  <a:srgbClr val="FF0000"/>
                </a:solidFill>
              </a:rPr>
              <a:t>bad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channel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decison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from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CleanRawData</a:t>
            </a:r>
            <a:r>
              <a:rPr lang="fr-CH" b="1" dirty="0">
                <a:solidFill>
                  <a:srgbClr val="FF0000"/>
                </a:solidFill>
              </a:rPr>
              <a:t>. So </a:t>
            </a:r>
            <a:r>
              <a:rPr lang="fr-CH" b="1" dirty="0" err="1">
                <a:solidFill>
                  <a:srgbClr val="FF0000"/>
                </a:solidFill>
              </a:rPr>
              <a:t>you</a:t>
            </a:r>
            <a:r>
              <a:rPr lang="fr-CH" b="1" dirty="0">
                <a:solidFill>
                  <a:srgbClr val="FF0000"/>
                </a:solidFill>
              </a:rPr>
              <a:t> can use the </a:t>
            </a:r>
            <a:r>
              <a:rPr lang="fr-CH" b="1" dirty="0" err="1">
                <a:solidFill>
                  <a:srgbClr val="FF0000"/>
                </a:solidFill>
              </a:rPr>
              <a:t>cleanRawData</a:t>
            </a:r>
            <a:r>
              <a:rPr lang="fr-CH" b="1">
                <a:solidFill>
                  <a:srgbClr val="FF0000"/>
                </a:solidFill>
              </a:rPr>
              <a:t> option. </a:t>
            </a:r>
            <a:endParaRPr lang="fr-C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4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0990-4E3A-4146-5C4B-50AECD3A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4EDA-8B8C-7A64-F83B-5322E206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version 2 bring a lot of utilities and adaptation. A complete lists of updates can be find in the </a:t>
            </a:r>
            <a:r>
              <a:rPr lang="en-US" dirty="0" err="1"/>
              <a:t>realse</a:t>
            </a:r>
            <a:r>
              <a:rPr lang="en-US" dirty="0"/>
              <a:t> version document but here is a global recapitulation:</a:t>
            </a:r>
          </a:p>
          <a:p>
            <a:pPr>
              <a:buFontTx/>
              <a:buChar char="-"/>
            </a:pPr>
            <a:r>
              <a:rPr lang="en-US" dirty="0"/>
              <a:t>Update of the recording system of the </a:t>
            </a:r>
            <a:r>
              <a:rPr lang="en-US" dirty="0" err="1"/>
              <a:t>SessionParameters</a:t>
            </a:r>
            <a:r>
              <a:rPr lang="en-US" dirty="0"/>
              <a:t> for all the modules</a:t>
            </a:r>
          </a:p>
          <a:p>
            <a:pPr>
              <a:buFontTx/>
              <a:buChar char="-"/>
            </a:pPr>
            <a:r>
              <a:rPr lang="en-US" dirty="0"/>
              <a:t>Introduction of the Batch system</a:t>
            </a:r>
          </a:p>
          <a:p>
            <a:pPr>
              <a:buFontTx/>
              <a:buChar char="-"/>
            </a:pPr>
            <a:r>
              <a:rPr lang="en-US" dirty="0"/>
              <a:t>Upgrade to </a:t>
            </a:r>
            <a:r>
              <a:rPr lang="en-US" dirty="0" err="1"/>
              <a:t>eeglab</a:t>
            </a:r>
            <a:r>
              <a:rPr lang="en-US" dirty="0"/>
              <a:t> 2025.1</a:t>
            </a:r>
          </a:p>
          <a:p>
            <a:pPr>
              <a:buFontTx/>
              <a:buChar char="-"/>
            </a:pPr>
            <a:r>
              <a:rPr lang="en-US" dirty="0"/>
              <a:t>Upgrade </a:t>
            </a:r>
            <a:r>
              <a:rPr lang="en-US" dirty="0" err="1"/>
              <a:t>CleanLine</a:t>
            </a:r>
            <a:r>
              <a:rPr lang="en-US" dirty="0"/>
              <a:t> toolbox</a:t>
            </a:r>
          </a:p>
          <a:p>
            <a:pPr>
              <a:buFontTx/>
              <a:buChar char="-"/>
            </a:pPr>
            <a:r>
              <a:rPr lang="en-US" dirty="0"/>
              <a:t>Upgrade </a:t>
            </a:r>
            <a:r>
              <a:rPr lang="en-US" dirty="0" err="1"/>
              <a:t>CleanRawData</a:t>
            </a:r>
            <a:r>
              <a:rPr lang="en-US" dirty="0"/>
              <a:t> toolbox</a:t>
            </a:r>
          </a:p>
          <a:p>
            <a:pPr>
              <a:buFontTx/>
              <a:buChar char="-"/>
            </a:pPr>
            <a:r>
              <a:rPr lang="en-US" dirty="0"/>
              <a:t>Automatic filling of ICA and interpolation with the bridged channels detected  by </a:t>
            </a:r>
            <a:r>
              <a:rPr lang="en-US" dirty="0" err="1"/>
              <a:t>eBridge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Modification of the interface on the main window (separate the saving of </a:t>
            </a:r>
            <a:r>
              <a:rPr lang="en-US" dirty="0" err="1"/>
              <a:t>SessionsParameters</a:t>
            </a:r>
            <a:r>
              <a:rPr lang="en-US" dirty="0"/>
              <a:t> and File </a:t>
            </a:r>
            <a:r>
              <a:rPr lang="en-US" dirty="0" err="1"/>
              <a:t>FileSelectionParameters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Otherwise the version 1.4 introduce :</a:t>
            </a:r>
          </a:p>
          <a:p>
            <a:pPr>
              <a:buFontTx/>
              <a:buChar char="-"/>
            </a:pPr>
            <a:r>
              <a:rPr lang="en-US" dirty="0"/>
              <a:t>The peak Detection module</a:t>
            </a:r>
          </a:p>
          <a:p>
            <a:pPr>
              <a:buFontTx/>
              <a:buChar char="-"/>
            </a:pPr>
            <a:r>
              <a:rPr lang="en-US" dirty="0"/>
              <a:t>Statistical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4C87-92A9-3762-EBBB-126B8EEB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4: N170 ERP batch vs. Manual </a:t>
            </a:r>
            <a:r>
              <a:rPr lang="fr-FR" dirty="0" err="1"/>
              <a:t>processing</a:t>
            </a:r>
            <a:r>
              <a:rPr lang="fr-FR" dirty="0"/>
              <a:t> 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383DC-EE90-1E12-70DF-46F79EE3F108}"/>
              </a:ext>
            </a:extLst>
          </p:cNvPr>
          <p:cNvSpPr txBox="1"/>
          <p:nvPr/>
        </p:nvSpPr>
        <p:spPr>
          <a:xfrm>
            <a:off x="145915" y="1002268"/>
            <a:ext cx="746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the </a:t>
            </a:r>
            <a:r>
              <a:rPr lang="fr-FR" dirty="0" err="1"/>
              <a:t>manual</a:t>
            </a:r>
            <a:r>
              <a:rPr lang="fr-FR" dirty="0"/>
              <a:t>, I have </a:t>
            </a:r>
            <a:r>
              <a:rPr lang="fr-FR" dirty="0" err="1"/>
              <a:t>take</a:t>
            </a:r>
            <a:r>
              <a:rPr lang="fr-FR" dirty="0"/>
              <a:t> the </a:t>
            </a:r>
            <a:r>
              <a:rPr lang="fr-FR" dirty="0" err="1"/>
              <a:t>cleanRawData</a:t>
            </a:r>
            <a:r>
              <a:rPr lang="fr-FR" dirty="0"/>
              <a:t> version to </a:t>
            </a:r>
            <a:r>
              <a:rPr lang="fr-FR" dirty="0" err="1"/>
              <a:t>be</a:t>
            </a:r>
            <a:r>
              <a:rPr lang="fr-FR" dirty="0"/>
              <a:t> more comparable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634EE-7A92-9AAF-B25D-00802C1B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1" y="1371600"/>
            <a:ext cx="7898859" cy="3920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3E5A0-10DD-721E-72B0-97BB606447A7}"/>
              </a:ext>
            </a:extLst>
          </p:cNvPr>
          <p:cNvSpPr txBox="1"/>
          <p:nvPr/>
        </p:nvSpPr>
        <p:spPr>
          <a:xfrm>
            <a:off x="8570066" y="1614467"/>
            <a:ext cx="288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Black = Batch </a:t>
            </a:r>
            <a:r>
              <a:rPr lang="fr-FR" dirty="0" err="1"/>
              <a:t>Automatic</a:t>
            </a:r>
            <a:endParaRPr lang="fr-FR" dirty="0"/>
          </a:p>
          <a:p>
            <a:r>
              <a:rPr lang="fr-FR" dirty="0"/>
              <a:t>Red = Manual </a:t>
            </a:r>
            <a:r>
              <a:rPr lang="fr-FR" dirty="0" err="1"/>
              <a:t>processing</a:t>
            </a:r>
            <a:endParaRPr lang="fr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8FABB-88C5-9DA3-6F76-92485C9F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549" b="18705"/>
          <a:stretch>
            <a:fillRect/>
          </a:stretch>
        </p:blipFill>
        <p:spPr>
          <a:xfrm>
            <a:off x="-136188" y="4630365"/>
            <a:ext cx="8307421" cy="422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2B0BC4-1BC9-506A-0220-4BA67F3D8E9B}"/>
              </a:ext>
            </a:extLst>
          </p:cNvPr>
          <p:cNvSpPr txBox="1"/>
          <p:nvPr/>
        </p:nvSpPr>
        <p:spPr>
          <a:xfrm>
            <a:off x="8570066" y="4518355"/>
            <a:ext cx="357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 </a:t>
            </a:r>
            <a:r>
              <a:rPr lang="fr-FR" dirty="0" err="1"/>
              <a:t>paired</a:t>
            </a:r>
            <a:r>
              <a:rPr lang="fr-FR" dirty="0"/>
              <a:t> T-test FDR </a:t>
            </a:r>
            <a:r>
              <a:rPr lang="fr-FR" dirty="0" err="1"/>
              <a:t>corrected</a:t>
            </a:r>
            <a:r>
              <a:rPr lang="fr-FR" dirty="0"/>
              <a:t>: </a:t>
            </a:r>
          </a:p>
          <a:p>
            <a:r>
              <a:rPr lang="fr-FR" dirty="0"/>
              <a:t>No </a:t>
            </a:r>
            <a:r>
              <a:rPr lang="fr-FR" dirty="0" err="1"/>
              <a:t>difference</a:t>
            </a:r>
            <a:endParaRPr lang="fr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0C483-D8C0-48A4-5475-812D6BAA2E63}"/>
              </a:ext>
            </a:extLst>
          </p:cNvPr>
          <p:cNvSpPr txBox="1"/>
          <p:nvPr/>
        </p:nvSpPr>
        <p:spPr>
          <a:xfrm>
            <a:off x="-1" y="5338337"/>
            <a:ext cx="11118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 addition, </a:t>
            </a:r>
            <a:r>
              <a:rPr lang="fr-FR" dirty="0" err="1"/>
              <a:t>perform</a:t>
            </a:r>
            <a:r>
              <a:rPr lang="fr-FR" dirty="0"/>
              <a:t> a statistique on the N170 </a:t>
            </a:r>
            <a:r>
              <a:rPr lang="fr-FR" dirty="0" err="1"/>
              <a:t>peak</a:t>
            </a:r>
            <a:r>
              <a:rPr lang="fr-FR" dirty="0"/>
              <a:t> extraction  </a:t>
            </a:r>
            <a:r>
              <a:rPr lang="fr-FR" dirty="0" err="1"/>
              <a:t>between</a:t>
            </a:r>
            <a:r>
              <a:rPr lang="fr-FR" dirty="0"/>
              <a:t> 188-282 TF (on </a:t>
            </a:r>
            <a:r>
              <a:rPr lang="fr-FR" dirty="0" err="1"/>
              <a:t>channel</a:t>
            </a:r>
            <a:r>
              <a:rPr lang="fr-FR" dirty="0"/>
              <a:t> 28 = PO8). </a:t>
            </a:r>
            <a:endParaRPr lang="fr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9CBBB-73CF-FFAC-AC03-BBBA2C4FA0A4}"/>
              </a:ext>
            </a:extLst>
          </p:cNvPr>
          <p:cNvSpPr txBox="1"/>
          <p:nvPr/>
        </p:nvSpPr>
        <p:spPr>
          <a:xfrm>
            <a:off x="-1" y="5753835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Time of the </a:t>
            </a:r>
            <a:r>
              <a:rPr lang="fr-CH" dirty="0" err="1"/>
              <a:t>peak</a:t>
            </a:r>
            <a:r>
              <a:rPr lang="fr-CH" dirty="0"/>
              <a:t> N170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6C8646-892D-9CCB-BD11-50A342C46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797" y="5815359"/>
            <a:ext cx="3116060" cy="989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B0DEAF-EF69-8F8C-D5C5-E0421A524261}"/>
              </a:ext>
            </a:extLst>
          </p:cNvPr>
          <p:cNvSpPr txBox="1"/>
          <p:nvPr/>
        </p:nvSpPr>
        <p:spPr>
          <a:xfrm>
            <a:off x="5734033" y="5707669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Amplitude of the </a:t>
            </a:r>
            <a:r>
              <a:rPr lang="fr-CH" dirty="0" err="1"/>
              <a:t>peak</a:t>
            </a:r>
            <a:r>
              <a:rPr lang="fr-CH" dirty="0"/>
              <a:t> N170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BED9D6-CB61-A82F-3456-18681DA1E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924" y="5889543"/>
            <a:ext cx="3255310" cy="8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7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EFEC-CB8B-24D4-265F-3FCE74DF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for the validation 4: 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5195-256E-96B2-960A-4E7E5C89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on the N170 are </a:t>
            </a:r>
            <a:r>
              <a:rPr lang="fr-FR" dirty="0" err="1"/>
              <a:t>identical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in Batch mode or </a:t>
            </a:r>
            <a:r>
              <a:rPr lang="fr-FR" dirty="0" err="1"/>
              <a:t>processing</a:t>
            </a:r>
            <a:r>
              <a:rPr lang="fr-FR" dirty="0"/>
              <a:t> running </a:t>
            </a:r>
            <a:r>
              <a:rPr lang="fr-FR" dirty="0" err="1"/>
              <a:t>manualy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by </a:t>
            </a:r>
            <a:r>
              <a:rPr lang="fr-FR" dirty="0" err="1"/>
              <a:t>step</a:t>
            </a:r>
            <a:r>
              <a:rPr lang="fr-FR" dirty="0"/>
              <a:t>.</a:t>
            </a:r>
          </a:p>
          <a:p>
            <a:r>
              <a:rPr lang="fr-CH" dirty="0"/>
              <a:t>The </a:t>
            </a:r>
            <a:r>
              <a:rPr lang="fr-CH" dirty="0" err="1"/>
              <a:t>statistical</a:t>
            </a:r>
            <a:r>
              <a:rPr lang="fr-CH" dirty="0"/>
              <a:t> </a:t>
            </a:r>
            <a:r>
              <a:rPr lang="fr-CH" dirty="0" err="1"/>
              <a:t>results</a:t>
            </a:r>
            <a:r>
              <a:rPr lang="fr-CH" dirty="0"/>
              <a:t> of the N170 are </a:t>
            </a:r>
            <a:r>
              <a:rPr lang="fr-CH" dirty="0" err="1"/>
              <a:t>identical</a:t>
            </a:r>
            <a:r>
              <a:rPr lang="fr-CH" dirty="0"/>
              <a:t> </a:t>
            </a:r>
            <a:r>
              <a:rPr lang="fr-CH" dirty="0" err="1"/>
              <a:t>between</a:t>
            </a:r>
            <a:r>
              <a:rPr lang="fr-CH" dirty="0"/>
              <a:t> an </a:t>
            </a:r>
            <a:r>
              <a:rPr lang="fr-CH" dirty="0" err="1"/>
              <a:t>manual</a:t>
            </a:r>
            <a:r>
              <a:rPr lang="fr-CH" dirty="0"/>
              <a:t> interpolation </a:t>
            </a:r>
            <a:r>
              <a:rPr lang="fr-CH" dirty="0" err="1"/>
              <a:t>after</a:t>
            </a:r>
            <a:r>
              <a:rPr lang="fr-CH" dirty="0"/>
              <a:t> a </a:t>
            </a:r>
            <a:r>
              <a:rPr lang="fr-CH" dirty="0" err="1"/>
              <a:t>human</a:t>
            </a:r>
            <a:r>
              <a:rPr lang="fr-CH" dirty="0"/>
              <a:t> </a:t>
            </a:r>
            <a:r>
              <a:rPr lang="fr-CH" dirty="0" err="1"/>
              <a:t>visual</a:t>
            </a:r>
            <a:r>
              <a:rPr lang="fr-CH" dirty="0"/>
              <a:t> inspection or </a:t>
            </a:r>
            <a:r>
              <a:rPr lang="fr-CH" dirty="0" err="1"/>
              <a:t>after</a:t>
            </a:r>
            <a:r>
              <a:rPr lang="fr-CH" dirty="0"/>
              <a:t> interpolation </a:t>
            </a:r>
            <a:r>
              <a:rPr lang="fr-CH" dirty="0" err="1"/>
              <a:t>following</a:t>
            </a:r>
            <a:r>
              <a:rPr lang="fr-CH" dirty="0"/>
              <a:t> the flag </a:t>
            </a:r>
            <a:r>
              <a:rPr lang="fr-CH" dirty="0" err="1"/>
              <a:t>bad</a:t>
            </a:r>
            <a:r>
              <a:rPr lang="fr-CH" dirty="0"/>
              <a:t> </a:t>
            </a:r>
            <a:r>
              <a:rPr lang="fr-CH" dirty="0" err="1"/>
              <a:t>channel</a:t>
            </a:r>
            <a:r>
              <a:rPr lang="fr-CH" dirty="0"/>
              <a:t> of </a:t>
            </a:r>
            <a:r>
              <a:rPr lang="fr-CH" dirty="0" err="1"/>
              <a:t>CleanRawData</a:t>
            </a:r>
            <a:r>
              <a:rPr lang="fr-CH" dirty="0"/>
              <a:t> </a:t>
            </a:r>
            <a:r>
              <a:rPr lang="fr-CH" dirty="0" err="1"/>
              <a:t>toolbox</a:t>
            </a:r>
            <a:r>
              <a:rPr lang="fr-CH" dirty="0"/>
              <a:t>.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b="1" dirty="0">
                <a:solidFill>
                  <a:srgbClr val="FF0000"/>
                </a:solidFill>
              </a:rPr>
              <a:t>In conclusion, the batch mode of </a:t>
            </a:r>
            <a:r>
              <a:rPr lang="fr-CH" b="1" dirty="0" err="1">
                <a:solidFill>
                  <a:srgbClr val="FF0000"/>
                </a:solidFill>
              </a:rPr>
              <a:t>EEGpal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is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validated</a:t>
            </a:r>
            <a:r>
              <a:rPr lang="fr-CH" b="1" dirty="0">
                <a:solidFill>
                  <a:srgbClr val="FF0000"/>
                </a:solidFill>
              </a:rPr>
              <a:t> !!!!!!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The </a:t>
            </a:r>
            <a:r>
              <a:rPr lang="fr-CH" dirty="0" err="1"/>
              <a:t>next</a:t>
            </a:r>
            <a:r>
              <a:rPr lang="fr-CH" dirty="0"/>
              <a:t> tests </a:t>
            </a:r>
            <a:r>
              <a:rPr lang="fr-CH" dirty="0" err="1"/>
              <a:t>could</a:t>
            </a:r>
            <a:r>
              <a:rPr lang="fr-CH" dirty="0"/>
              <a:t>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perfom</a:t>
            </a:r>
            <a:r>
              <a:rPr lang="fr-CH" dirty="0"/>
              <a:t> in batch </a:t>
            </a:r>
            <a:r>
              <a:rPr lang="fr-CH" dirty="0" err="1"/>
              <a:t>automatic</a:t>
            </a:r>
            <a:r>
              <a:rPr lang="fr-CH" dirty="0"/>
              <a:t> mode. </a:t>
            </a:r>
          </a:p>
        </p:txBody>
      </p:sp>
    </p:spTree>
    <p:extLst>
      <p:ext uri="{BB962C8B-B14F-4D97-AF65-F5344CB8AC3E}">
        <p14:creationId xmlns:p14="http://schemas.microsoft.com/office/powerpoint/2010/main" val="295298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C259B-4B3C-6355-9C84-00088FCF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7427-2823-9603-872A-1AE3C8C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3200" dirty="0"/>
              <a:t>Validation 2: </a:t>
            </a:r>
            <a:r>
              <a:rPr lang="en-GB" sz="3200" dirty="0"/>
              <a:t>Results processed by </a:t>
            </a:r>
            <a:r>
              <a:rPr lang="en-GB" sz="3200" dirty="0" err="1"/>
              <a:t>EEGpal</a:t>
            </a:r>
            <a:r>
              <a:rPr lang="en-GB" sz="3200" dirty="0"/>
              <a:t> 2.0 and </a:t>
            </a:r>
            <a:r>
              <a:rPr lang="en-GB" sz="3200" dirty="0" err="1"/>
              <a:t>EEGpal</a:t>
            </a:r>
            <a:r>
              <a:rPr lang="en-GB" sz="3200" dirty="0"/>
              <a:t> 1.4</a:t>
            </a:r>
            <a:endParaRPr lang="fr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EB35-CA7E-3C00-7CB1-7CCC0EAA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The </a:t>
            </a:r>
            <a:r>
              <a:rPr lang="fr-CH" dirty="0" err="1"/>
              <a:t>eeglab</a:t>
            </a:r>
            <a:r>
              <a:rPr lang="fr-CH" dirty="0"/>
              <a:t> version has been upgrade </a:t>
            </a:r>
            <a:r>
              <a:rPr lang="fr-CH" dirty="0" err="1"/>
              <a:t>from</a:t>
            </a:r>
            <a:r>
              <a:rPr lang="fr-CH" dirty="0"/>
              <a:t> 2023.1 to 2025 + upgrade of </a:t>
            </a:r>
            <a:r>
              <a:rPr lang="fr-CH" dirty="0" err="1"/>
              <a:t>CleanLine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2.0 to v2.1 + upgrade </a:t>
            </a:r>
            <a:r>
              <a:rPr lang="fr-CH" dirty="0" err="1"/>
              <a:t>clean_rawdata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v2.91 to v2.10 + </a:t>
            </a:r>
            <a:r>
              <a:rPr lang="fr-CH" dirty="0" err="1"/>
              <a:t>firfilt</a:t>
            </a:r>
            <a:r>
              <a:rPr lang="fr-CH" dirty="0"/>
              <a:t> v2.8 (</a:t>
            </a:r>
            <a:r>
              <a:rPr lang="fr-CH" dirty="0" err="1"/>
              <a:t>function</a:t>
            </a:r>
            <a:r>
              <a:rPr lang="fr-CH" dirty="0"/>
              <a:t> use for </a:t>
            </a:r>
            <a:r>
              <a:rPr lang="fr-CH" dirty="0" err="1"/>
              <a:t>filtering</a:t>
            </a:r>
            <a:r>
              <a:rPr lang="fr-CH" dirty="0"/>
              <a:t>)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The </a:t>
            </a:r>
            <a:r>
              <a:rPr lang="fr-CH" dirty="0" err="1"/>
              <a:t>purpose</a:t>
            </a:r>
            <a:r>
              <a:rPr lang="fr-CH" dirty="0"/>
              <a:t> of </a:t>
            </a:r>
            <a:r>
              <a:rPr lang="fr-CH" dirty="0" err="1"/>
              <a:t>this</a:t>
            </a:r>
            <a:r>
              <a:rPr lang="fr-CH" dirty="0"/>
              <a:t> validation </a:t>
            </a:r>
            <a:r>
              <a:rPr lang="fr-CH" dirty="0" err="1"/>
              <a:t>is</a:t>
            </a:r>
            <a:r>
              <a:rPr lang="fr-CH" dirty="0"/>
              <a:t> to check if the </a:t>
            </a:r>
            <a:r>
              <a:rPr lang="fr-CH" dirty="0" err="1"/>
              <a:t>results</a:t>
            </a:r>
            <a:r>
              <a:rPr lang="fr-CH" dirty="0"/>
              <a:t> are </a:t>
            </a:r>
            <a:r>
              <a:rPr lang="fr-CH" dirty="0" err="1"/>
              <a:t>still</a:t>
            </a:r>
            <a:r>
              <a:rPr lang="fr-CH" dirty="0"/>
              <a:t> </a:t>
            </a:r>
            <a:r>
              <a:rPr lang="fr-CH" dirty="0" err="1"/>
              <a:t>similar</a:t>
            </a:r>
            <a:r>
              <a:rPr lang="fr-CH" dirty="0"/>
              <a:t> </a:t>
            </a:r>
            <a:r>
              <a:rPr lang="fr-CH" dirty="0" err="1"/>
              <a:t>after</a:t>
            </a:r>
            <a:r>
              <a:rPr lang="fr-CH" dirty="0"/>
              <a:t> the upgrades. </a:t>
            </a:r>
          </a:p>
        </p:txBody>
      </p:sp>
    </p:spTree>
    <p:extLst>
      <p:ext uri="{BB962C8B-B14F-4D97-AF65-F5344CB8AC3E}">
        <p14:creationId xmlns:p14="http://schemas.microsoft.com/office/powerpoint/2010/main" val="236870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B949D-531B-F25F-550C-E43FE7B3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199D-492C-B025-A5A9-50627971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for validation 2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2655-B35B-9E8A-1339-BE8732F0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Bridge </a:t>
            </a:r>
            <a:r>
              <a:rPr lang="fr-FR" dirty="0" err="1"/>
              <a:t>detection</a:t>
            </a:r>
            <a:endParaRPr lang="fr-FR" dirty="0"/>
          </a:p>
          <a:p>
            <a:r>
              <a:rPr lang="fr-FR" dirty="0" err="1"/>
              <a:t>Filtering</a:t>
            </a:r>
            <a:r>
              <a:rPr lang="fr-FR" dirty="0"/>
              <a:t> + : </a:t>
            </a:r>
            <a:r>
              <a:rPr lang="fr-FR" dirty="0" err="1"/>
              <a:t>eeglab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0.5-40 Hz + </a:t>
            </a:r>
            <a:r>
              <a:rPr lang="fr-FR" dirty="0" err="1"/>
              <a:t>Cleanline</a:t>
            </a:r>
            <a:r>
              <a:rPr lang="fr-FR" dirty="0"/>
              <a:t> 60 </a:t>
            </a:r>
            <a:r>
              <a:rPr lang="fr-FR" dirty="0" err="1"/>
              <a:t>hz</a:t>
            </a:r>
            <a:r>
              <a:rPr lang="fr-FR" dirty="0"/>
              <a:t> + </a:t>
            </a:r>
            <a:r>
              <a:rPr lang="fr-FR" dirty="0" err="1"/>
              <a:t>CleanRawData</a:t>
            </a:r>
            <a:r>
              <a:rPr lang="fr-FR" dirty="0"/>
              <a:t> (ASR + Label </a:t>
            </a:r>
            <a:r>
              <a:rPr lang="fr-FR" dirty="0" err="1"/>
              <a:t>bad</a:t>
            </a:r>
            <a:r>
              <a:rPr lang="fr-FR" dirty="0"/>
              <a:t> channels)</a:t>
            </a:r>
          </a:p>
          <a:p>
            <a:r>
              <a:rPr lang="fr-FR" dirty="0"/>
              <a:t>Visual inspection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/>
              <a:t> validation 4</a:t>
            </a:r>
            <a:endParaRPr lang="fr-FR" dirty="0"/>
          </a:p>
          <a:p>
            <a:r>
              <a:rPr lang="fr-FR" dirty="0"/>
              <a:t>ICA </a:t>
            </a:r>
            <a:r>
              <a:rPr lang="fr-FR" dirty="0" err="1"/>
              <a:t>with</a:t>
            </a:r>
            <a:r>
              <a:rPr lang="fr-FR" dirty="0"/>
              <a:t> ignore </a:t>
            </a:r>
            <a:r>
              <a:rPr lang="fr-FR" dirty="0" err="1"/>
              <a:t>bridged</a:t>
            </a:r>
            <a:r>
              <a:rPr lang="fr-FR" dirty="0"/>
              <a:t> and </a:t>
            </a:r>
            <a:r>
              <a:rPr lang="fr-FR" dirty="0" err="1"/>
              <a:t>bad</a:t>
            </a:r>
            <a:r>
              <a:rPr lang="fr-FR" dirty="0"/>
              <a:t> channels (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eye</a:t>
            </a:r>
            <a:r>
              <a:rPr lang="fr-FR" dirty="0"/>
              <a:t> compounds)</a:t>
            </a:r>
          </a:p>
          <a:p>
            <a:r>
              <a:rPr lang="fr-FR" dirty="0"/>
              <a:t>Interpolation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Flag Bad </a:t>
            </a:r>
            <a:r>
              <a:rPr lang="fr-FR" dirty="0" err="1"/>
              <a:t>channel</a:t>
            </a:r>
            <a:r>
              <a:rPr lang="fr-FR" dirty="0"/>
              <a:t> suggestions</a:t>
            </a:r>
          </a:p>
          <a:p>
            <a:r>
              <a:rPr lang="fr-FR" dirty="0"/>
              <a:t>Re-</a:t>
            </a:r>
            <a:r>
              <a:rPr lang="fr-FR" dirty="0" err="1"/>
              <a:t>Ref</a:t>
            </a:r>
            <a:r>
              <a:rPr lang="fr-FR" dirty="0"/>
              <a:t>: to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ref</a:t>
            </a:r>
            <a:endParaRPr lang="fr-FR" dirty="0"/>
          </a:p>
          <a:p>
            <a:r>
              <a:rPr lang="fr-FR" dirty="0" err="1"/>
              <a:t>Epoching</a:t>
            </a:r>
            <a:r>
              <a:rPr lang="fr-FR" dirty="0"/>
              <a:t> -100 to 300ms and shift the trigger of 26ms. </a:t>
            </a:r>
            <a:br>
              <a:rPr lang="fr-FR" dirty="0"/>
            </a:br>
            <a:r>
              <a:rPr lang="fr-FR" dirty="0"/>
              <a:t>Pre-</a:t>
            </a:r>
            <a:r>
              <a:rPr lang="fr-FR" dirty="0" err="1"/>
              <a:t>baseline</a:t>
            </a:r>
            <a:r>
              <a:rPr lang="fr-FR" dirty="0"/>
              <a:t> correction -100 to 0ms</a:t>
            </a:r>
            <a:br>
              <a:rPr lang="fr-FR" dirty="0"/>
            </a:br>
            <a:r>
              <a:rPr lang="fr-FR" dirty="0"/>
              <a:t>Artefact </a:t>
            </a:r>
            <a:r>
              <a:rPr lang="fr-FR" dirty="0" err="1"/>
              <a:t>rejaction</a:t>
            </a:r>
            <a:r>
              <a:rPr lang="fr-FR" dirty="0"/>
              <a:t> Amplitude + </a:t>
            </a:r>
            <a:r>
              <a:rPr lang="fr-FR" dirty="0" err="1"/>
              <a:t>step</a:t>
            </a:r>
            <a:br>
              <a:rPr lang="fr-FR" dirty="0"/>
            </a:br>
            <a:r>
              <a:rPr lang="fr-FR" dirty="0"/>
              <a:t>ERP1 for trigger 1-40 (face) and ERP2 for trigger 41 -80 (car)</a:t>
            </a:r>
          </a:p>
          <a:p>
            <a:r>
              <a:rPr lang="fr-FR" dirty="0" err="1"/>
              <a:t>Substraction</a:t>
            </a:r>
            <a:r>
              <a:rPr lang="fr-FR" dirty="0"/>
              <a:t> ERP1-ERP2</a:t>
            </a:r>
          </a:p>
          <a:p>
            <a:r>
              <a:rPr lang="fr-FR" dirty="0" err="1"/>
              <a:t>Negative</a:t>
            </a:r>
            <a:r>
              <a:rPr lang="fr-FR" dirty="0"/>
              <a:t> Peak extraction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CH" dirty="0"/>
              <a:t>110 à 150 ms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33454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7DC9-2E29-108D-D9B3-A16567BD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</a:t>
            </a:r>
            <a:r>
              <a:rPr lang="fr-FR" dirty="0" err="1"/>
              <a:t>results</a:t>
            </a:r>
            <a:r>
              <a:rPr lang="fr-FR" dirty="0"/>
              <a:t> of </a:t>
            </a:r>
            <a:r>
              <a:rPr lang="fr-FR" dirty="0" err="1"/>
              <a:t>Filtering</a:t>
            </a:r>
            <a:r>
              <a:rPr lang="fr-FR" dirty="0"/>
              <a:t> +  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84EAD-72DE-338B-2EDB-3E071AAD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274"/>
            <a:ext cx="12192000" cy="1522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8D353-5E54-0AF7-EFE0-B63E8D57F247}"/>
              </a:ext>
            </a:extLst>
          </p:cNvPr>
          <p:cNvSpPr txBox="1"/>
          <p:nvPr/>
        </p:nvSpPr>
        <p:spPr>
          <a:xfrm>
            <a:off x="175098" y="2662493"/>
            <a:ext cx="397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Black = </a:t>
            </a:r>
            <a:r>
              <a:rPr lang="fr-FR" dirty="0" err="1"/>
              <a:t>results</a:t>
            </a:r>
            <a:r>
              <a:rPr lang="fr-FR" dirty="0"/>
              <a:t> of </a:t>
            </a:r>
            <a:r>
              <a:rPr lang="fr-FR" dirty="0" err="1"/>
              <a:t>Filtering</a:t>
            </a:r>
            <a:r>
              <a:rPr lang="fr-FR" dirty="0"/>
              <a:t>+ in </a:t>
            </a:r>
            <a:r>
              <a:rPr lang="fr-FR" dirty="0" err="1"/>
              <a:t>EEGpal</a:t>
            </a:r>
            <a:r>
              <a:rPr lang="fr-FR" dirty="0"/>
              <a:t> 1.4</a:t>
            </a:r>
          </a:p>
          <a:p>
            <a:r>
              <a:rPr lang="fr-FR" dirty="0">
                <a:solidFill>
                  <a:srgbClr val="FF0000"/>
                </a:solidFill>
              </a:rPr>
              <a:t>Red</a:t>
            </a:r>
            <a:r>
              <a:rPr lang="fr-FR" dirty="0"/>
              <a:t> = </a:t>
            </a:r>
            <a:r>
              <a:rPr lang="fr-FR" dirty="0" err="1"/>
              <a:t>results</a:t>
            </a:r>
            <a:r>
              <a:rPr lang="fr-FR" dirty="0"/>
              <a:t> of </a:t>
            </a:r>
            <a:r>
              <a:rPr lang="fr-FR" dirty="0" err="1"/>
              <a:t>Filtering</a:t>
            </a:r>
            <a:r>
              <a:rPr lang="fr-FR" dirty="0"/>
              <a:t>+ in </a:t>
            </a:r>
            <a:r>
              <a:rPr lang="fr-FR" dirty="0" err="1"/>
              <a:t>EEGpal</a:t>
            </a:r>
            <a:r>
              <a:rPr lang="fr-FR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DB1D5-3FE3-A1D3-A91C-0529388038BA}"/>
              </a:ext>
            </a:extLst>
          </p:cNvPr>
          <p:cNvSpPr txBox="1"/>
          <p:nvPr/>
        </p:nvSpPr>
        <p:spPr>
          <a:xfrm>
            <a:off x="4426085" y="2662493"/>
            <a:ext cx="728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Total </a:t>
            </a:r>
            <a:r>
              <a:rPr lang="fr-FR" b="1" dirty="0" err="1"/>
              <a:t>overlap</a:t>
            </a:r>
            <a:r>
              <a:rPr lang="fr-FR" b="1" dirty="0"/>
              <a:t> </a:t>
            </a:r>
            <a:r>
              <a:rPr lang="fr-FR" b="1" dirty="0" err="1"/>
              <a:t>between</a:t>
            </a:r>
            <a:r>
              <a:rPr lang="fr-FR" b="1" dirty="0"/>
              <a:t> the </a:t>
            </a:r>
            <a:r>
              <a:rPr lang="fr-FR" b="1" dirty="0" err="1"/>
              <a:t>two</a:t>
            </a:r>
            <a:r>
              <a:rPr lang="fr-FR" b="1" dirty="0"/>
              <a:t> files. The </a:t>
            </a:r>
            <a:r>
              <a:rPr lang="fr-FR" b="1" dirty="0" err="1"/>
              <a:t>results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identical</a:t>
            </a:r>
            <a:r>
              <a:rPr lang="fr-FR" b="1" dirty="0"/>
              <a:t> ! </a:t>
            </a:r>
            <a:r>
              <a:rPr lang="fr-FR" dirty="0"/>
              <a:t>(</a:t>
            </a:r>
            <a:r>
              <a:rPr lang="fr-FR" dirty="0" err="1"/>
              <a:t>checked</a:t>
            </a:r>
            <a:r>
              <a:rPr lang="fr-FR" dirty="0"/>
              <a:t> on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subjects</a:t>
            </a:r>
            <a:r>
              <a:rPr lang="fr-FR" dirty="0"/>
              <a:t>)</a:t>
            </a:r>
            <a:endParaRPr lang="fr-C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2534D6-291E-B38C-1BFE-2CD83C7046DE}"/>
              </a:ext>
            </a:extLst>
          </p:cNvPr>
          <p:cNvSpPr txBox="1">
            <a:spLocks/>
          </p:cNvSpPr>
          <p:nvPr/>
        </p:nvSpPr>
        <p:spPr>
          <a:xfrm>
            <a:off x="838200" y="3591466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Comparaison </a:t>
            </a:r>
            <a:r>
              <a:rPr lang="fr-FR" dirty="0" err="1"/>
              <a:t>results</a:t>
            </a:r>
            <a:r>
              <a:rPr lang="fr-FR" dirty="0"/>
              <a:t> of ICA</a:t>
            </a:r>
            <a:endParaRPr lang="fr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9EA2C-96A7-97E3-1EA6-921EFA83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3989"/>
            <a:ext cx="12192000" cy="731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FC73B7-FB4A-A3C3-FF69-91F8B0487CA3}"/>
              </a:ext>
            </a:extLst>
          </p:cNvPr>
          <p:cNvSpPr txBox="1"/>
          <p:nvPr/>
        </p:nvSpPr>
        <p:spPr>
          <a:xfrm>
            <a:off x="0" y="4978371"/>
            <a:ext cx="341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Black = </a:t>
            </a:r>
            <a:r>
              <a:rPr lang="fr-FR" dirty="0" err="1"/>
              <a:t>results</a:t>
            </a:r>
            <a:r>
              <a:rPr lang="fr-FR" dirty="0"/>
              <a:t> of ICA in </a:t>
            </a:r>
            <a:r>
              <a:rPr lang="fr-FR" dirty="0" err="1"/>
              <a:t>EEGpal</a:t>
            </a:r>
            <a:r>
              <a:rPr lang="fr-FR" dirty="0"/>
              <a:t> 1.4</a:t>
            </a:r>
          </a:p>
          <a:p>
            <a:r>
              <a:rPr lang="fr-FR" dirty="0">
                <a:solidFill>
                  <a:srgbClr val="FF0000"/>
                </a:solidFill>
              </a:rPr>
              <a:t>Red</a:t>
            </a:r>
            <a:r>
              <a:rPr lang="fr-FR" dirty="0"/>
              <a:t> = </a:t>
            </a:r>
            <a:r>
              <a:rPr lang="fr-FR" dirty="0" err="1"/>
              <a:t>results</a:t>
            </a:r>
            <a:r>
              <a:rPr lang="fr-FR" dirty="0"/>
              <a:t> of ICA in </a:t>
            </a:r>
            <a:r>
              <a:rPr lang="fr-FR" dirty="0" err="1"/>
              <a:t>EEGpal</a:t>
            </a:r>
            <a:r>
              <a:rPr lang="fr-FR" dirty="0"/>
              <a:t>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174B5-9DFC-5679-10F2-8D0B066FED20}"/>
              </a:ext>
            </a:extLst>
          </p:cNvPr>
          <p:cNvSpPr txBox="1"/>
          <p:nvPr/>
        </p:nvSpPr>
        <p:spPr>
          <a:xfrm>
            <a:off x="9280187" y="180459"/>
            <a:ext cx="27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Illustration </a:t>
            </a:r>
            <a:r>
              <a:rPr lang="fr-FR" dirty="0" err="1"/>
              <a:t>based</a:t>
            </a:r>
            <a:r>
              <a:rPr lang="fr-FR" dirty="0"/>
              <a:t> on sub-01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67FBD-222D-E541-38D1-33715D21130C}"/>
              </a:ext>
            </a:extLst>
          </p:cNvPr>
          <p:cNvSpPr txBox="1"/>
          <p:nvPr/>
        </p:nvSpPr>
        <p:spPr>
          <a:xfrm>
            <a:off x="3745149" y="5341866"/>
            <a:ext cx="728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Similar</a:t>
            </a:r>
            <a:r>
              <a:rPr lang="fr-FR" b="1" dirty="0"/>
              <a:t> </a:t>
            </a:r>
            <a:r>
              <a:rPr lang="fr-FR" dirty="0"/>
              <a:t>but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due to the ICA </a:t>
            </a:r>
            <a:r>
              <a:rPr lang="fr-FR" dirty="0" err="1"/>
              <a:t>decomposition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exactely</a:t>
            </a:r>
            <a:r>
              <a:rPr lang="fr-FR" dirty="0"/>
              <a:t> the </a:t>
            </a:r>
            <a:r>
              <a:rPr lang="fr-FR" dirty="0" err="1"/>
              <a:t>same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7572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7C7E-526E-B6C5-77F4-3AF08505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2: </a:t>
            </a:r>
            <a:r>
              <a:rPr lang="fr-FR" dirty="0" err="1"/>
              <a:t>EEGpal</a:t>
            </a:r>
            <a:r>
              <a:rPr lang="fr-FR" dirty="0"/>
              <a:t> 2.0 vs. </a:t>
            </a:r>
            <a:r>
              <a:rPr lang="fr-FR" dirty="0" err="1"/>
              <a:t>EEGpal</a:t>
            </a:r>
            <a:r>
              <a:rPr lang="fr-FR" dirty="0"/>
              <a:t> 1.4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C3F3-259C-FDCE-D9E8-37E083BB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28"/>
          <a:stretch>
            <a:fillRect/>
          </a:stretch>
        </p:blipFill>
        <p:spPr>
          <a:xfrm>
            <a:off x="0" y="848412"/>
            <a:ext cx="10031936" cy="390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FBE45-1D6A-E39B-81C8-8DAAB2539F2A}"/>
              </a:ext>
            </a:extLst>
          </p:cNvPr>
          <p:cNvSpPr txBox="1"/>
          <p:nvPr/>
        </p:nvSpPr>
        <p:spPr>
          <a:xfrm>
            <a:off x="126460" y="4750812"/>
            <a:ext cx="464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Black =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EEGpal</a:t>
            </a:r>
            <a:r>
              <a:rPr lang="fr-FR" dirty="0"/>
              <a:t> 1.4</a:t>
            </a:r>
          </a:p>
          <a:p>
            <a:r>
              <a:rPr lang="fr-FR" dirty="0">
                <a:solidFill>
                  <a:srgbClr val="FF0000"/>
                </a:solidFill>
              </a:rPr>
              <a:t>Red</a:t>
            </a:r>
            <a:r>
              <a:rPr lang="fr-FR" dirty="0"/>
              <a:t> =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EEGpal</a:t>
            </a:r>
            <a:r>
              <a:rPr lang="fr-FR" dirty="0"/>
              <a:t> 2 (in batch mode)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691E5-19D3-C00E-B894-C14C9CD39D8B}"/>
              </a:ext>
            </a:extLst>
          </p:cNvPr>
          <p:cNvSpPr txBox="1"/>
          <p:nvPr/>
        </p:nvSpPr>
        <p:spPr>
          <a:xfrm>
            <a:off x="437745" y="6235430"/>
            <a:ext cx="1003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The </a:t>
            </a:r>
            <a:r>
              <a:rPr lang="fr-FR" b="1" dirty="0" err="1"/>
              <a:t>results</a:t>
            </a:r>
            <a:r>
              <a:rPr lang="fr-FR" b="1" dirty="0"/>
              <a:t> are </a:t>
            </a:r>
            <a:r>
              <a:rPr lang="fr-FR" b="1" dirty="0" err="1"/>
              <a:t>identical</a:t>
            </a:r>
            <a:r>
              <a:rPr lang="fr-FR" b="1" dirty="0"/>
              <a:t>. </a:t>
            </a:r>
            <a:r>
              <a:rPr lang="fr-FR" dirty="0"/>
              <a:t>It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deveoppement</a:t>
            </a:r>
            <a:r>
              <a:rPr lang="fr-FR" dirty="0"/>
              <a:t> of </a:t>
            </a:r>
            <a:r>
              <a:rPr lang="fr-FR" dirty="0" err="1"/>
              <a:t>EEGpal</a:t>
            </a:r>
            <a:r>
              <a:rPr lang="fr-FR" dirty="0"/>
              <a:t> 2 + upgrade of </a:t>
            </a:r>
            <a:r>
              <a:rPr lang="fr-FR" dirty="0" err="1"/>
              <a:t>eeglab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has not change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processing</a:t>
            </a:r>
            <a:r>
              <a:rPr lang="fr-FR" dirty="0"/>
              <a:t>. 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919D2-8B53-96F1-BB5E-3DAC6B3D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4985"/>
            <a:ext cx="10031936" cy="197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D1C42F-4621-0F82-ACAF-CC6B4DBDC225}"/>
              </a:ext>
            </a:extLst>
          </p:cNvPr>
          <p:cNvSpPr txBox="1"/>
          <p:nvPr/>
        </p:nvSpPr>
        <p:spPr>
          <a:xfrm>
            <a:off x="126460" y="5486400"/>
            <a:ext cx="119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 </a:t>
            </a:r>
            <a:r>
              <a:rPr lang="fr-FR" dirty="0" err="1"/>
              <a:t>grey</a:t>
            </a:r>
            <a:r>
              <a:rPr lang="fr-FR" dirty="0"/>
              <a:t>, the </a:t>
            </a:r>
            <a:r>
              <a:rPr lang="fr-FR" dirty="0" err="1"/>
              <a:t>electrodewise</a:t>
            </a:r>
            <a:r>
              <a:rPr lang="fr-FR" dirty="0"/>
              <a:t> </a:t>
            </a:r>
            <a:r>
              <a:rPr lang="fr-FR" dirty="0" err="1"/>
              <a:t>paired</a:t>
            </a:r>
            <a:r>
              <a:rPr lang="fr-FR" dirty="0"/>
              <a:t> T-test </a:t>
            </a:r>
            <a:r>
              <a:rPr lang="fr-FR" dirty="0" err="1"/>
              <a:t>uncorrected</a:t>
            </a:r>
            <a:r>
              <a:rPr lang="fr-FR" dirty="0"/>
              <a:t> or FDR </a:t>
            </a:r>
            <a:r>
              <a:rPr lang="fr-FR" dirty="0" err="1"/>
              <a:t>corrected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show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on PO8.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2507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4C26C-66C3-0868-14D3-460AA3D8B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BCB6-CB0C-3667-CCFF-61FC0D8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2: </a:t>
            </a:r>
            <a:r>
              <a:rPr lang="fr-FR" dirty="0" err="1"/>
              <a:t>EEGpal</a:t>
            </a:r>
            <a:r>
              <a:rPr lang="fr-FR" dirty="0"/>
              <a:t> 2.0 Vs </a:t>
            </a:r>
            <a:r>
              <a:rPr lang="fr-FR" dirty="0" err="1"/>
              <a:t>EEGpal</a:t>
            </a:r>
            <a:r>
              <a:rPr lang="fr-FR" dirty="0"/>
              <a:t> 1.4</a:t>
            </a:r>
            <a:endParaRPr lang="fr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8E6B4-E212-847C-CA7A-FE1B924FDB8C}"/>
              </a:ext>
            </a:extLst>
          </p:cNvPr>
          <p:cNvSpPr txBox="1"/>
          <p:nvPr/>
        </p:nvSpPr>
        <p:spPr>
          <a:xfrm>
            <a:off x="0" y="1632098"/>
            <a:ext cx="11118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 addition, </a:t>
            </a:r>
            <a:r>
              <a:rPr lang="fr-FR" dirty="0" err="1"/>
              <a:t>perform</a:t>
            </a:r>
            <a:r>
              <a:rPr lang="fr-FR" dirty="0"/>
              <a:t> a statistique on the N170 </a:t>
            </a:r>
            <a:r>
              <a:rPr lang="fr-FR" dirty="0" err="1"/>
              <a:t>peak</a:t>
            </a:r>
            <a:r>
              <a:rPr lang="fr-FR" dirty="0"/>
              <a:t> extraction  </a:t>
            </a:r>
            <a:r>
              <a:rPr lang="fr-FR" dirty="0" err="1"/>
              <a:t>between</a:t>
            </a:r>
            <a:r>
              <a:rPr lang="fr-FR" dirty="0"/>
              <a:t> 188-282 TF (on </a:t>
            </a:r>
            <a:r>
              <a:rPr lang="fr-FR" dirty="0" err="1"/>
              <a:t>channel</a:t>
            </a:r>
            <a:r>
              <a:rPr lang="fr-FR" dirty="0"/>
              <a:t> 28 = PO8).</a:t>
            </a:r>
          </a:p>
          <a:p>
            <a:r>
              <a:rPr lang="fr-FR" dirty="0"/>
              <a:t>The </a:t>
            </a:r>
            <a:r>
              <a:rPr lang="fr-FR" dirty="0" err="1"/>
              <a:t>peak</a:t>
            </a:r>
            <a:r>
              <a:rPr lang="fr-FR" dirty="0"/>
              <a:t> extraction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module </a:t>
            </a:r>
            <a:r>
              <a:rPr lang="fr-FR" b="1" dirty="0" err="1"/>
              <a:t>Peaks</a:t>
            </a:r>
            <a:r>
              <a:rPr lang="fr-FR" b="1" dirty="0"/>
              <a:t> export </a:t>
            </a:r>
            <a:r>
              <a:rPr lang="fr-FR" dirty="0"/>
              <a:t>of </a:t>
            </a:r>
            <a:r>
              <a:rPr lang="fr-FR" dirty="0" err="1"/>
              <a:t>EEGpal</a:t>
            </a:r>
            <a:r>
              <a:rPr lang="fr-FR" dirty="0"/>
              <a:t> </a:t>
            </a:r>
            <a:endParaRPr lang="fr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A5407-7F80-3AAA-1AE6-8C0D317E88D8}"/>
              </a:ext>
            </a:extLst>
          </p:cNvPr>
          <p:cNvSpPr txBox="1"/>
          <p:nvPr/>
        </p:nvSpPr>
        <p:spPr>
          <a:xfrm>
            <a:off x="0" y="2533979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Time of the </a:t>
            </a:r>
            <a:r>
              <a:rPr lang="fr-CH" dirty="0" err="1"/>
              <a:t>peak</a:t>
            </a:r>
            <a:r>
              <a:rPr lang="fr-CH" dirty="0"/>
              <a:t> N170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95754-CBA7-8970-CEAD-7589B23955E9}"/>
              </a:ext>
            </a:extLst>
          </p:cNvPr>
          <p:cNvSpPr txBox="1"/>
          <p:nvPr/>
        </p:nvSpPr>
        <p:spPr>
          <a:xfrm>
            <a:off x="4590568" y="2533979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Amplitude of the </a:t>
            </a:r>
            <a:r>
              <a:rPr lang="fr-CH" dirty="0" err="1"/>
              <a:t>peak</a:t>
            </a:r>
            <a:r>
              <a:rPr lang="fr-CH" dirty="0"/>
              <a:t> N170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6E9ECB-52D3-4C61-C2D4-0C339B27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22" y="2903311"/>
            <a:ext cx="3173727" cy="3818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70542E-552A-7260-F3A3-E9B075C5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" y="2893636"/>
            <a:ext cx="3173728" cy="38281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DE6512-AD20-2CF2-1C40-5075DE061030}"/>
              </a:ext>
            </a:extLst>
          </p:cNvPr>
          <p:cNvSpPr txBox="1"/>
          <p:nvPr/>
        </p:nvSpPr>
        <p:spPr>
          <a:xfrm>
            <a:off x="8200418" y="2718645"/>
            <a:ext cx="378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Nothing </a:t>
            </a:r>
            <a:r>
              <a:rPr lang="fr-FR" dirty="0" err="1"/>
              <a:t>significant</a:t>
            </a:r>
            <a:r>
              <a:rPr lang="fr-FR" dirty="0"/>
              <a:t>. 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processings</a:t>
            </a:r>
            <a:r>
              <a:rPr lang="fr-FR" dirty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4519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26F9E-C805-2D2D-49A9-A6741E3DA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458E-2214-AFF7-FC56-471822D1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for the validation 2: 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15A7-3109-A18B-E46F-6EC5A121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on the N170 are </a:t>
            </a:r>
            <a:r>
              <a:rPr lang="fr-FR" dirty="0" err="1"/>
              <a:t>identical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processing</a:t>
            </a:r>
            <a:r>
              <a:rPr lang="fr-FR" dirty="0"/>
              <a:t> pipeline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EEGpal</a:t>
            </a:r>
            <a:r>
              <a:rPr lang="fr-FR" dirty="0"/>
              <a:t> 1.4 and </a:t>
            </a:r>
            <a:r>
              <a:rPr lang="fr-FR" dirty="0" err="1"/>
              <a:t>EEGpal</a:t>
            </a:r>
            <a:r>
              <a:rPr lang="fr-FR" dirty="0"/>
              <a:t> 2 (</a:t>
            </a:r>
            <a:r>
              <a:rPr lang="fr-FR" dirty="0" err="1"/>
              <a:t>performed</a:t>
            </a:r>
            <a:r>
              <a:rPr lang="fr-FR" dirty="0"/>
              <a:t> in batch mode)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b="1" dirty="0">
                <a:solidFill>
                  <a:srgbClr val="FF0000"/>
                </a:solidFill>
              </a:rPr>
              <a:t>In conclusion, the upgrade of </a:t>
            </a:r>
            <a:r>
              <a:rPr lang="fr-CH" b="1" dirty="0" err="1">
                <a:solidFill>
                  <a:srgbClr val="FF0000"/>
                </a:solidFill>
              </a:rPr>
              <a:t>EEGpal</a:t>
            </a:r>
            <a:r>
              <a:rPr lang="fr-CH" b="1" dirty="0">
                <a:solidFill>
                  <a:srgbClr val="FF0000"/>
                </a:solidFill>
              </a:rPr>
              <a:t> codes (batch mode, </a:t>
            </a:r>
            <a:r>
              <a:rPr lang="fr-CH" b="1" dirty="0" err="1">
                <a:solidFill>
                  <a:srgbClr val="FF0000"/>
                </a:solidFill>
              </a:rPr>
              <a:t>sessionParameters</a:t>
            </a:r>
            <a:r>
              <a:rPr lang="fr-CH" b="1" dirty="0">
                <a:solidFill>
                  <a:srgbClr val="FF0000"/>
                </a:solidFill>
              </a:rPr>
              <a:t>, </a:t>
            </a:r>
            <a:r>
              <a:rPr lang="fr-CH" b="1" dirty="0" err="1">
                <a:solidFill>
                  <a:srgbClr val="FF0000"/>
                </a:solidFill>
              </a:rPr>
              <a:t>automatic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bad</a:t>
            </a:r>
            <a:r>
              <a:rPr lang="fr-CH" b="1" dirty="0">
                <a:solidFill>
                  <a:srgbClr val="FF0000"/>
                </a:solidFill>
              </a:rPr>
              <a:t> ICA components suggestions) and the update of </a:t>
            </a:r>
            <a:r>
              <a:rPr lang="fr-CH" b="1" dirty="0" err="1">
                <a:solidFill>
                  <a:srgbClr val="FF0000"/>
                </a:solidFill>
              </a:rPr>
              <a:t>eeglab</a:t>
            </a:r>
            <a:r>
              <a:rPr lang="fr-CH" b="1" dirty="0">
                <a:solidFill>
                  <a:srgbClr val="FF0000"/>
                </a:solidFill>
              </a:rPr>
              <a:t> and </a:t>
            </a:r>
            <a:r>
              <a:rPr lang="fr-CH" b="1" dirty="0" err="1">
                <a:solidFill>
                  <a:srgbClr val="FF0000"/>
                </a:solidFill>
              </a:rPr>
              <a:t>its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pluging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doesn’t</a:t>
            </a:r>
            <a:r>
              <a:rPr lang="fr-CH" b="1" dirty="0">
                <a:solidFill>
                  <a:srgbClr val="FF0000"/>
                </a:solidFill>
              </a:rPr>
              <a:t> change the </a:t>
            </a:r>
            <a:r>
              <a:rPr lang="fr-CH" b="1" dirty="0" err="1">
                <a:solidFill>
                  <a:srgbClr val="FF0000"/>
                </a:solidFill>
              </a:rPr>
              <a:t>results</a:t>
            </a:r>
            <a:r>
              <a:rPr lang="fr-CH" b="1" dirty="0">
                <a:solidFill>
                  <a:srgbClr val="FF0000"/>
                </a:solidFill>
              </a:rPr>
              <a:t> of the </a:t>
            </a:r>
            <a:r>
              <a:rPr lang="fr-CH" b="1" dirty="0" err="1">
                <a:solidFill>
                  <a:srgbClr val="FF0000"/>
                </a:solidFill>
              </a:rPr>
              <a:t>previous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EEGpal</a:t>
            </a:r>
            <a:r>
              <a:rPr lang="fr-CH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86569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7797-EDA5-9793-5F6A-BBA4F0EE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for validation 1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EF46-B634-510E-204E-B9638EA0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Filtering</a:t>
            </a:r>
            <a:r>
              <a:rPr lang="fr-FR" dirty="0"/>
              <a:t> + : </a:t>
            </a:r>
            <a:r>
              <a:rPr lang="fr-FR" dirty="0" err="1"/>
              <a:t>eeglab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0.1-20 Hz</a:t>
            </a:r>
          </a:p>
          <a:p>
            <a:r>
              <a:rPr lang="fr-FR" dirty="0"/>
              <a:t>Re-</a:t>
            </a:r>
            <a:r>
              <a:rPr lang="fr-FR" dirty="0" err="1"/>
              <a:t>Ref</a:t>
            </a:r>
            <a:r>
              <a:rPr lang="fr-FR" dirty="0"/>
              <a:t>: to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ref</a:t>
            </a:r>
            <a:endParaRPr lang="fr-FR" dirty="0"/>
          </a:p>
          <a:p>
            <a:r>
              <a:rPr lang="fr-FR" dirty="0"/>
              <a:t>ICA to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eye</a:t>
            </a:r>
            <a:r>
              <a:rPr lang="fr-FR" dirty="0"/>
              <a:t> compounds (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ignoring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channels)</a:t>
            </a:r>
          </a:p>
          <a:p>
            <a:r>
              <a:rPr lang="fr-FR" dirty="0"/>
              <a:t>Interpolation of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electrodes</a:t>
            </a:r>
            <a:r>
              <a:rPr lang="fr-FR" dirty="0"/>
              <a:t> as the </a:t>
            </a:r>
            <a:r>
              <a:rPr lang="fr-FR" dirty="0" err="1"/>
              <a:t>authors</a:t>
            </a:r>
            <a:r>
              <a:rPr lang="fr-FR" dirty="0"/>
              <a:t> </a:t>
            </a:r>
            <a:r>
              <a:rPr lang="fr-FR" dirty="0" err="1"/>
              <a:t>suggested</a:t>
            </a:r>
            <a:r>
              <a:rPr lang="fr-FR" dirty="0"/>
              <a:t> (</a:t>
            </a:r>
            <a:r>
              <a:rPr lang="fr-FR" dirty="0" err="1"/>
              <a:t>according</a:t>
            </a:r>
            <a:r>
              <a:rPr lang="fr-FR" dirty="0"/>
              <a:t> to the file </a:t>
            </a:r>
            <a:r>
              <a:rPr lang="nl-NL" dirty="0"/>
              <a:t>\processing_scripts\EEG_ERP_Processing</a:t>
            </a:r>
            <a:r>
              <a:rPr lang="fr-FR" dirty="0"/>
              <a:t>\Interpolate_Channels_N170.xlsx</a:t>
            </a:r>
          </a:p>
          <a:p>
            <a:r>
              <a:rPr lang="fr-FR" dirty="0" err="1"/>
              <a:t>Epoching</a:t>
            </a:r>
            <a:r>
              <a:rPr lang="fr-FR" dirty="0"/>
              <a:t> -200 to 800ms and shift the trigger of 26ms. </a:t>
            </a:r>
            <a:br>
              <a:rPr lang="fr-FR" dirty="0"/>
            </a:br>
            <a:r>
              <a:rPr lang="fr-FR" dirty="0"/>
              <a:t>Pre-</a:t>
            </a:r>
            <a:r>
              <a:rPr lang="fr-FR" dirty="0" err="1"/>
              <a:t>baseline</a:t>
            </a:r>
            <a:r>
              <a:rPr lang="fr-FR" dirty="0"/>
              <a:t> correction -200 to 0ms</a:t>
            </a:r>
            <a:br>
              <a:rPr lang="fr-FR" dirty="0"/>
            </a:br>
            <a:r>
              <a:rPr lang="fr-FR" dirty="0"/>
              <a:t>Artefact </a:t>
            </a:r>
            <a:r>
              <a:rPr lang="fr-FR" dirty="0" err="1"/>
              <a:t>rejaction</a:t>
            </a:r>
            <a:r>
              <a:rPr lang="fr-FR" dirty="0"/>
              <a:t> Amplitude + </a:t>
            </a:r>
            <a:r>
              <a:rPr lang="fr-FR" dirty="0" err="1"/>
              <a:t>step</a:t>
            </a:r>
            <a:br>
              <a:rPr lang="fr-FR" dirty="0"/>
            </a:br>
            <a:r>
              <a:rPr lang="fr-FR" dirty="0"/>
              <a:t>ERP1 for trigger 1-40 (face) and ERP2 for trigger 41 -80 (car)</a:t>
            </a:r>
            <a:br>
              <a:rPr lang="fr-FR" dirty="0"/>
            </a:br>
            <a:r>
              <a:rPr lang="fr-FR" dirty="0" err="1"/>
              <a:t>Downsample</a:t>
            </a:r>
            <a:r>
              <a:rPr lang="fr-FR" dirty="0"/>
              <a:t> to 256 Hz to </a:t>
            </a:r>
            <a:r>
              <a:rPr lang="fr-FR" dirty="0" err="1"/>
              <a:t>be</a:t>
            </a:r>
            <a:r>
              <a:rPr lang="fr-FR" dirty="0"/>
              <a:t> able to compare</a:t>
            </a:r>
          </a:p>
          <a:p>
            <a:r>
              <a:rPr lang="fr-FR" dirty="0" err="1"/>
              <a:t>Substraction</a:t>
            </a:r>
            <a:r>
              <a:rPr lang="fr-FR" dirty="0"/>
              <a:t> ERP1-ERP2</a:t>
            </a:r>
          </a:p>
          <a:p>
            <a:r>
              <a:rPr lang="fr-FR" dirty="0" err="1"/>
              <a:t>Negative</a:t>
            </a:r>
            <a:r>
              <a:rPr lang="fr-FR" dirty="0"/>
              <a:t> Peak extraction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CH" dirty="0"/>
              <a:t>110 à 150 ms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650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CE13-C2F1-260E-873C-E79C29D5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Detail</a:t>
            </a:r>
            <a:r>
              <a:rPr lang="fr-CH" dirty="0"/>
              <a:t> of the </a:t>
            </a:r>
            <a:r>
              <a:rPr lang="fr-CH" dirty="0" err="1"/>
              <a:t>preprocessing</a:t>
            </a:r>
            <a:r>
              <a:rPr lang="fr-CH" dirty="0"/>
              <a:t> of </a:t>
            </a:r>
            <a:r>
              <a:rPr lang="fr-CH" dirty="0" err="1"/>
              <a:t>ERPcore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0315-4EC2-AD37-EFCD-EEA996B9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07" y="1084081"/>
            <a:ext cx="5384800" cy="5092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1400" u="sng" dirty="0"/>
              <a:t>Script1 : </a:t>
            </a:r>
            <a:endParaRPr lang="fr-CH" sz="1400" dirty="0"/>
          </a:p>
          <a:p>
            <a:pPr marL="0" lvl="0" indent="0">
              <a:buNone/>
            </a:pPr>
            <a:r>
              <a:rPr lang="fr-CH" sz="1400" dirty="0"/>
              <a:t>Shift les trigger de 26ms pour prendre en compte le rafraichissement de l’écran</a:t>
            </a:r>
          </a:p>
          <a:p>
            <a:pPr marL="0" lvl="0" indent="0">
              <a:buNone/>
            </a:pPr>
            <a:r>
              <a:rPr lang="fr-CH" sz="1400" dirty="0"/>
              <a:t>Download </a:t>
            </a:r>
            <a:r>
              <a:rPr lang="fr-CH" sz="1400" dirty="0" err="1"/>
              <a:t>sample</a:t>
            </a:r>
            <a:r>
              <a:rPr lang="fr-CH" sz="1400" dirty="0"/>
              <a:t> de 1024 à 256 Hz</a:t>
            </a:r>
          </a:p>
          <a:p>
            <a:pPr marL="0" lvl="0" indent="0">
              <a:buNone/>
            </a:pPr>
            <a:r>
              <a:rPr lang="fr-CH" sz="1400" dirty="0"/>
              <a:t>Re-</a:t>
            </a:r>
            <a:r>
              <a:rPr lang="fr-CH" sz="1400" dirty="0" err="1"/>
              <a:t>ref</a:t>
            </a:r>
            <a:r>
              <a:rPr lang="fr-CH" sz="1400" dirty="0"/>
              <a:t> à l’</a:t>
            </a:r>
            <a:r>
              <a:rPr lang="fr-CH" sz="1400" dirty="0" err="1"/>
              <a:t>average</a:t>
            </a:r>
            <a:r>
              <a:rPr lang="fr-CH" sz="1400" dirty="0"/>
              <a:t> </a:t>
            </a:r>
            <a:r>
              <a:rPr lang="fr-CH" sz="1400" dirty="0" err="1"/>
              <a:t>reference</a:t>
            </a:r>
            <a:endParaRPr lang="fr-CH" sz="1400" dirty="0"/>
          </a:p>
          <a:p>
            <a:pPr marL="0" lvl="0" indent="0">
              <a:buNone/>
            </a:pPr>
            <a:r>
              <a:rPr lang="fr-CH" sz="1400" dirty="0"/>
              <a:t>Mettre les coordonné des électrodes</a:t>
            </a:r>
          </a:p>
          <a:p>
            <a:pPr marL="0" lvl="0" indent="0">
              <a:buNone/>
            </a:pPr>
            <a:r>
              <a:rPr lang="fr-CH" sz="1400" dirty="0"/>
              <a:t>DC correction avec un high-</a:t>
            </a:r>
            <a:r>
              <a:rPr lang="fr-CH" sz="1400" dirty="0" err="1"/>
              <a:t>pass</a:t>
            </a:r>
            <a:r>
              <a:rPr lang="fr-CH" sz="1400" dirty="0"/>
              <a:t> à 0.1 Hz</a:t>
            </a:r>
          </a:p>
          <a:p>
            <a:pPr marL="0" indent="0">
              <a:buNone/>
            </a:pPr>
            <a:r>
              <a:rPr lang="fr-CH" sz="1400" u="sng" dirty="0"/>
              <a:t>Script2 : </a:t>
            </a:r>
            <a:endParaRPr lang="fr-CH" sz="1400" dirty="0"/>
          </a:p>
          <a:p>
            <a:pPr marL="0" lvl="0" indent="0">
              <a:buNone/>
            </a:pPr>
            <a:r>
              <a:rPr lang="fr-CH" sz="1400" dirty="0"/>
              <a:t>EEG </a:t>
            </a:r>
            <a:r>
              <a:rPr lang="fr-CH" sz="1400" dirty="0" err="1"/>
              <a:t>cut</a:t>
            </a:r>
            <a:r>
              <a:rPr lang="fr-CH" sz="1400" dirty="0"/>
              <a:t> pour retirer les segments entre les blocks </a:t>
            </a:r>
          </a:p>
          <a:p>
            <a:pPr marL="0" lvl="0" indent="0">
              <a:buNone/>
            </a:pPr>
            <a:r>
              <a:rPr lang="fr-CH" sz="1400" dirty="0"/>
              <a:t>Retire les </a:t>
            </a:r>
            <a:r>
              <a:rPr lang="fr-CH" sz="1400" dirty="0" err="1"/>
              <a:t>noisy</a:t>
            </a:r>
            <a:r>
              <a:rPr lang="fr-CH" sz="1400" dirty="0"/>
              <a:t> segment de l’EEG avant l’ICA. Rejection automatique avec les deux techniques habituelles en même temps : </a:t>
            </a:r>
          </a:p>
          <a:p>
            <a:pPr marL="457200" lvl="1" indent="0">
              <a:buNone/>
            </a:pPr>
            <a:r>
              <a:rPr lang="fr-CH" sz="1400" dirty="0"/>
              <a:t>Max amplitude</a:t>
            </a:r>
          </a:p>
          <a:p>
            <a:pPr marL="457200" lvl="1" indent="0">
              <a:buNone/>
            </a:pPr>
            <a:r>
              <a:rPr lang="fr-CH" sz="1400" dirty="0"/>
              <a:t>Max </a:t>
            </a:r>
            <a:r>
              <a:rPr lang="fr-CH" sz="1400" dirty="0" err="1"/>
              <a:t>step</a:t>
            </a:r>
            <a:endParaRPr lang="fr-CH" sz="1400" dirty="0"/>
          </a:p>
          <a:p>
            <a:pPr marL="0" indent="0">
              <a:buNone/>
            </a:pPr>
            <a:r>
              <a:rPr lang="fr-CH" sz="1400" dirty="0"/>
              <a:t>Il ajuste les </a:t>
            </a:r>
            <a:r>
              <a:rPr lang="fr-CH" sz="1400" dirty="0" err="1"/>
              <a:t>threshold</a:t>
            </a:r>
            <a:r>
              <a:rPr lang="fr-CH" sz="1400" dirty="0"/>
              <a:t> en fonction de l’inspection visuel du signal</a:t>
            </a:r>
          </a:p>
          <a:p>
            <a:pPr marL="0" indent="0">
              <a:buNone/>
            </a:pPr>
            <a:r>
              <a:rPr lang="fr-CH" sz="1400" u="sng" dirty="0"/>
              <a:t>Script3 : </a:t>
            </a:r>
            <a:endParaRPr lang="fr-CH" sz="1400" dirty="0"/>
          </a:p>
          <a:p>
            <a:pPr marL="0" lvl="0" indent="0">
              <a:buNone/>
            </a:pPr>
            <a:r>
              <a:rPr lang="fr-CH" sz="1400" dirty="0" err="1"/>
              <a:t>Runica</a:t>
            </a:r>
            <a:r>
              <a:rPr lang="fr-CH" sz="1400" dirty="0"/>
              <a:t> : Décomposition ICA. </a:t>
            </a:r>
          </a:p>
          <a:p>
            <a:pPr marL="0" lvl="0" indent="0">
              <a:buNone/>
            </a:pPr>
            <a:r>
              <a:rPr lang="fr-CH" sz="1400" dirty="0" err="1"/>
              <a:t>Preparation</a:t>
            </a:r>
            <a:r>
              <a:rPr lang="fr-CH" sz="1400" dirty="0"/>
              <a:t> manuel d’un fichier Excel avec les composantes à retirer</a:t>
            </a:r>
          </a:p>
          <a:p>
            <a:pPr marL="0" lvl="0" indent="0">
              <a:buNone/>
            </a:pPr>
            <a:r>
              <a:rPr lang="fr-CH" sz="1400" dirty="0"/>
              <a:t>Détection des composant lier au mouvement des yeux vertical et horizontal</a:t>
            </a:r>
          </a:p>
          <a:p>
            <a:pPr marL="0" indent="0">
              <a:buNone/>
            </a:pPr>
            <a:endParaRPr lang="fr-CH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8F6F7F-B4F9-0D0F-E5DE-087428044A40}"/>
              </a:ext>
            </a:extLst>
          </p:cNvPr>
          <p:cNvSpPr txBox="1">
            <a:spLocks/>
          </p:cNvSpPr>
          <p:nvPr/>
        </p:nvSpPr>
        <p:spPr>
          <a:xfrm>
            <a:off x="6461894" y="1084081"/>
            <a:ext cx="5730106" cy="509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400" u="sng" dirty="0"/>
              <a:t>Script4 : </a:t>
            </a:r>
            <a:endParaRPr lang="fr-CH" sz="1400" dirty="0"/>
          </a:p>
          <a:p>
            <a:pPr marL="0" indent="0">
              <a:buNone/>
            </a:pPr>
            <a:r>
              <a:rPr lang="fr-CH" sz="1400" dirty="0"/>
              <a:t>Recomposition du signal dans les composantes des yeux</a:t>
            </a:r>
          </a:p>
          <a:p>
            <a:pPr marL="0" indent="0">
              <a:buNone/>
            </a:pPr>
            <a:r>
              <a:rPr lang="fr-CH" sz="1400" u="sng" dirty="0"/>
              <a:t>Script5 : </a:t>
            </a:r>
            <a:endParaRPr lang="fr-CH" sz="1400" dirty="0"/>
          </a:p>
          <a:p>
            <a:pPr marL="0" indent="0">
              <a:buNone/>
            </a:pPr>
            <a:r>
              <a:rPr lang="fr-CH" sz="1400" dirty="0" err="1"/>
              <a:t>Epoching</a:t>
            </a:r>
            <a:r>
              <a:rPr lang="fr-CH" sz="1400" dirty="0"/>
              <a:t>, séparation des EPOCH par conditions de -200 à 800ms</a:t>
            </a:r>
          </a:p>
          <a:p>
            <a:pPr marL="0" indent="0">
              <a:buNone/>
            </a:pPr>
            <a:r>
              <a:rPr lang="fr-CH" sz="1400" dirty="0"/>
              <a:t>Pre-Baseline correction de -200 à 0ms</a:t>
            </a:r>
          </a:p>
          <a:p>
            <a:pPr marL="0" indent="0">
              <a:buNone/>
            </a:pPr>
            <a:r>
              <a:rPr lang="fr-CH" sz="1400" u="sng" dirty="0"/>
              <a:t>Scripts6 : </a:t>
            </a:r>
            <a:endParaRPr lang="fr-CH" sz="1400" dirty="0"/>
          </a:p>
          <a:p>
            <a:pPr marL="0" indent="0">
              <a:buNone/>
            </a:pPr>
            <a:r>
              <a:rPr lang="fr-CH" sz="1400" dirty="0"/>
              <a:t>Inspection visuel des data et génération du fichier « Interpolate_Channels_N170.xlsx » avec les électrodes à </a:t>
            </a:r>
            <a:r>
              <a:rPr lang="fr-CH" sz="1400" dirty="0" err="1"/>
              <a:t>interpoller</a:t>
            </a:r>
            <a:r>
              <a:rPr lang="fr-CH" sz="1400" dirty="0"/>
              <a:t>. </a:t>
            </a:r>
          </a:p>
          <a:p>
            <a:pPr marL="0" indent="0">
              <a:buNone/>
            </a:pPr>
            <a:r>
              <a:rPr lang="fr-CH" sz="1400" dirty="0"/>
              <a:t>Lire le fichier précédent et </a:t>
            </a:r>
            <a:r>
              <a:rPr lang="fr-CH" sz="1400" dirty="0" err="1"/>
              <a:t>interpolle</a:t>
            </a:r>
            <a:r>
              <a:rPr lang="fr-CH" sz="1400" dirty="0"/>
              <a:t> les électrodes</a:t>
            </a:r>
          </a:p>
          <a:p>
            <a:pPr marL="0" indent="0">
              <a:buNone/>
            </a:pPr>
            <a:r>
              <a:rPr lang="fr-CH" sz="1400" dirty="0"/>
              <a:t>Il récupère aussi des fichier Excel avec les </a:t>
            </a:r>
            <a:r>
              <a:rPr lang="fr-CH" sz="1400" dirty="0" err="1"/>
              <a:t>Epoch</a:t>
            </a:r>
            <a:r>
              <a:rPr lang="fr-CH" sz="1400" dirty="0"/>
              <a:t> qui sont </a:t>
            </a:r>
            <a:r>
              <a:rPr lang="fr-CH" sz="1400" dirty="0" err="1"/>
              <a:t>noisy</a:t>
            </a:r>
            <a:r>
              <a:rPr lang="fr-CH" sz="1400" dirty="0"/>
              <a:t> (amplitude, </a:t>
            </a:r>
            <a:r>
              <a:rPr lang="fr-CH" sz="1400" dirty="0" err="1"/>
              <a:t>step</a:t>
            </a:r>
            <a:r>
              <a:rPr lang="fr-CH" sz="1400" dirty="0"/>
              <a:t>, etc..) mais je comprend pas bien pourquoi car on les a retirer avant</a:t>
            </a:r>
          </a:p>
          <a:p>
            <a:pPr marL="0" indent="0">
              <a:buNone/>
            </a:pPr>
            <a:r>
              <a:rPr lang="fr-CH" sz="1400" u="sng" dirty="0"/>
              <a:t>Script 7 : </a:t>
            </a:r>
            <a:endParaRPr lang="fr-CH" sz="1400" dirty="0"/>
          </a:p>
          <a:p>
            <a:pPr marL="0" indent="0">
              <a:buNone/>
            </a:pPr>
            <a:r>
              <a:rPr lang="fr-CH" sz="1400" dirty="0"/>
              <a:t>Effectue le moyennage en excluant les trials avec une réponse fausse</a:t>
            </a:r>
          </a:p>
          <a:p>
            <a:pPr marL="0" indent="0">
              <a:buNone/>
            </a:pPr>
            <a:r>
              <a:rPr lang="fr-CH" sz="1400" dirty="0"/>
              <a:t>Applique un filtre </a:t>
            </a:r>
            <a:r>
              <a:rPr lang="fr-CH" sz="1400" dirty="0" err="1"/>
              <a:t>low-pass</a:t>
            </a:r>
            <a:r>
              <a:rPr lang="fr-CH" sz="1400" dirty="0"/>
              <a:t> à 20Hz</a:t>
            </a:r>
          </a:p>
          <a:p>
            <a:pPr marL="0" indent="0">
              <a:buNone/>
            </a:pPr>
            <a:r>
              <a:rPr lang="fr-CH" sz="1400" u="sng" dirty="0"/>
              <a:t>Script 8 : </a:t>
            </a:r>
            <a:endParaRPr lang="fr-CH" sz="1400" dirty="0"/>
          </a:p>
          <a:p>
            <a:pPr marL="0" indent="0">
              <a:buNone/>
            </a:pPr>
            <a:r>
              <a:rPr lang="fr-CH" sz="1400" dirty="0"/>
              <a:t>Plot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212340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651B-C500-9E1C-FB23-7D13AE20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1695-BCA9-4EED-AADB-563174413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For </a:t>
            </a:r>
            <a:r>
              <a:rPr lang="fr-FR" dirty="0" err="1"/>
              <a:t>this</a:t>
            </a:r>
            <a:r>
              <a:rPr lang="fr-FR" dirty="0"/>
              <a:t> validation </a:t>
            </a:r>
            <a:r>
              <a:rPr lang="fr-FR" dirty="0" err="1"/>
              <a:t>study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use the open public </a:t>
            </a:r>
            <a:r>
              <a:rPr lang="fr-FR" dirty="0" err="1"/>
              <a:t>database</a:t>
            </a:r>
            <a:r>
              <a:rPr lang="fr-FR" dirty="0"/>
              <a:t> of ERP CORE. It </a:t>
            </a:r>
            <a:r>
              <a:rPr lang="fr-FR" dirty="0" err="1"/>
              <a:t>is</a:t>
            </a:r>
            <a:r>
              <a:rPr lang="fr-FR" dirty="0"/>
              <a:t> a set of standard </a:t>
            </a:r>
            <a:r>
              <a:rPr lang="fr-FR" dirty="0" err="1"/>
              <a:t>psychological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record </a:t>
            </a:r>
            <a:r>
              <a:rPr lang="fr-FR" dirty="0" err="1"/>
              <a:t>with</a:t>
            </a:r>
            <a:r>
              <a:rPr lang="fr-FR" dirty="0"/>
              <a:t> a 30 </a:t>
            </a:r>
            <a:r>
              <a:rPr lang="fr-FR" dirty="0" err="1"/>
              <a:t>electrods</a:t>
            </a:r>
            <a:r>
              <a:rPr lang="fr-FR" dirty="0"/>
              <a:t> </a:t>
            </a:r>
            <a:r>
              <a:rPr lang="fr-FR" dirty="0" err="1"/>
              <a:t>Biosemi</a:t>
            </a:r>
            <a:r>
              <a:rPr lang="fr-FR" dirty="0"/>
              <a:t> system. The </a:t>
            </a:r>
            <a:r>
              <a:rPr lang="fr-FR" dirty="0" err="1"/>
              <a:t>purpose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to permit the </a:t>
            </a:r>
            <a:r>
              <a:rPr lang="fr-FR" dirty="0" err="1"/>
              <a:t>evaluation</a:t>
            </a:r>
            <a:r>
              <a:rPr lang="fr-FR" dirty="0"/>
              <a:t> of a </a:t>
            </a:r>
            <a:r>
              <a:rPr lang="fr-FR" dirty="0" err="1"/>
              <a:t>eeg</a:t>
            </a:r>
            <a:r>
              <a:rPr lang="fr-FR" dirty="0"/>
              <a:t> pipeline. The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:  </a:t>
            </a:r>
            <a:br>
              <a:rPr lang="fr-FR" dirty="0"/>
            </a:br>
            <a:r>
              <a:rPr lang="fr-FR" i="1" dirty="0"/>
              <a:t>E</a:t>
            </a:r>
            <a:r>
              <a:rPr lang="en-US" i="1" dirty="0"/>
              <a:t>RP CORE: An open resource for human event-related potential research</a:t>
            </a:r>
            <a:endParaRPr lang="fr-FR" i="1" dirty="0"/>
          </a:p>
          <a:p>
            <a:pPr marL="0" indent="0">
              <a:buNone/>
            </a:pPr>
            <a:r>
              <a:rPr lang="fr-FR" dirty="0"/>
              <a:t>URL: https://osf.io/pfde9/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Here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use the data of the </a:t>
            </a:r>
            <a:r>
              <a:rPr lang="fr-FR" dirty="0" err="1"/>
              <a:t>visual</a:t>
            </a:r>
            <a:r>
              <a:rPr lang="fr-FR" dirty="0"/>
              <a:t> face recognition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a N170 </a:t>
            </a:r>
            <a:r>
              <a:rPr lang="fr-FR" dirty="0" err="1"/>
              <a:t>compund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point de </a:t>
            </a:r>
            <a:r>
              <a:rPr lang="fr-FR" dirty="0" err="1"/>
              <a:t>validate</a:t>
            </a:r>
            <a:r>
              <a:rPr lang="fr-FR" dirty="0"/>
              <a:t> the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perfom</a:t>
            </a:r>
            <a:r>
              <a:rPr lang="fr-FR" dirty="0"/>
              <a:t> by </a:t>
            </a:r>
            <a:r>
              <a:rPr lang="fr-FR" dirty="0" err="1"/>
              <a:t>EEGpal</a:t>
            </a:r>
            <a:r>
              <a:rPr lang="fr-FR" dirty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Triggers: </a:t>
            </a:r>
          </a:p>
          <a:p>
            <a:pPr marL="0" indent="0">
              <a:buNone/>
            </a:pPr>
            <a:r>
              <a:rPr lang="en-US" dirty="0"/>
              <a:t>"1-40": "Stimulus - faces“</a:t>
            </a:r>
          </a:p>
          <a:p>
            <a:pPr marL="0" indent="0">
              <a:buNone/>
            </a:pPr>
            <a:r>
              <a:rPr lang="en-US" dirty="0"/>
              <a:t>"41-80": "Stimulus - cars“</a:t>
            </a:r>
          </a:p>
          <a:p>
            <a:pPr marL="0" indent="0">
              <a:buNone/>
            </a:pPr>
            <a:r>
              <a:rPr lang="en-US" dirty="0"/>
              <a:t>"101-140": "Stimulus - scrambled faces“</a:t>
            </a:r>
          </a:p>
          <a:p>
            <a:pPr marL="0" indent="0">
              <a:buNone/>
            </a:pPr>
            <a:r>
              <a:rPr lang="en-US" dirty="0"/>
              <a:t>"141-180": "Stimulus - scrambled cars“</a:t>
            </a:r>
          </a:p>
          <a:p>
            <a:pPr marL="0" indent="0">
              <a:buNone/>
            </a:pPr>
            <a:r>
              <a:rPr lang="en-US" dirty="0"/>
              <a:t>"201": "Response - correct“</a:t>
            </a:r>
          </a:p>
          <a:p>
            <a:pPr marL="0" indent="0">
              <a:buNone/>
            </a:pPr>
            <a:r>
              <a:rPr lang="en-US" dirty="0"/>
              <a:t>"202": "Response - error"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6B520-59C0-21F7-67E2-DF8C8C61A7E8}"/>
              </a:ext>
            </a:extLst>
          </p:cNvPr>
          <p:cNvSpPr txBox="1"/>
          <p:nvPr/>
        </p:nvSpPr>
        <p:spPr>
          <a:xfrm>
            <a:off x="6225702" y="4459626"/>
            <a:ext cx="501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 </a:t>
            </a:r>
            <a:r>
              <a:rPr lang="fr-FR" b="1" dirty="0" err="1"/>
              <a:t>our</a:t>
            </a:r>
            <a:r>
              <a:rPr lang="fr-FR" b="1" dirty="0"/>
              <a:t> validation </a:t>
            </a:r>
            <a:r>
              <a:rPr lang="fr-FR" b="1" dirty="0" err="1"/>
              <a:t>study</a:t>
            </a:r>
            <a:r>
              <a:rPr lang="fr-FR" b="1" dirty="0"/>
              <a:t>,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will</a:t>
            </a:r>
            <a:r>
              <a:rPr lang="fr-FR" b="1" dirty="0"/>
              <a:t> </a:t>
            </a:r>
            <a:r>
              <a:rPr lang="fr-FR" b="1" dirty="0" err="1"/>
              <a:t>consider</a:t>
            </a:r>
            <a:r>
              <a:rPr lang="fr-FR" b="1" dirty="0"/>
              <a:t> </a:t>
            </a:r>
            <a:r>
              <a:rPr lang="fr-FR" b="1" dirty="0" err="1"/>
              <a:t>only</a:t>
            </a:r>
            <a:r>
              <a:rPr lang="fr-FR" b="1" dirty="0"/>
              <a:t> face vs car and not </a:t>
            </a:r>
            <a:r>
              <a:rPr lang="fr-FR" b="1" dirty="0" err="1"/>
              <a:t>scrambled</a:t>
            </a:r>
            <a:r>
              <a:rPr lang="fr-FR" b="1" dirty="0"/>
              <a:t> stimulations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301558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872-90ED-2F33-E7E8-C502240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for </a:t>
            </a:r>
            <a:r>
              <a:rPr lang="fr-FR" dirty="0" err="1"/>
              <a:t>EEGpal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87B0-BE58-5BD0-56D8-504EE5F5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After comparing the visual inspection done for the validation 4 and the suggested bad electrodes provided by the authors in the ERP CORE dataset (folder: </a:t>
            </a:r>
            <a:r>
              <a:rPr lang="nl-NL" dirty="0"/>
              <a:t>\processing_scripts\EEG_ERP_Processing</a:t>
            </a:r>
            <a:r>
              <a:rPr lang="fr-FR" dirty="0"/>
              <a:t>\Interpolate_Channels_N170.xlsx)</a:t>
            </a:r>
            <a:r>
              <a:rPr lang="en-US" noProof="0" dirty="0"/>
              <a:t>, I have seen that we were agree at 80% on the bad electrodes. </a:t>
            </a:r>
            <a:br>
              <a:rPr lang="en-US" noProof="0" dirty="0"/>
            </a:br>
            <a:r>
              <a:rPr lang="en-US" noProof="0" dirty="0"/>
              <a:t>So I decided to interpolate the same electrodes as the authors to make the comparison between the two processing easier.  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270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683B-5B0F-E91E-C72C-396E180D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the </a:t>
            </a:r>
            <a:r>
              <a:rPr lang="fr-FR" dirty="0" err="1"/>
              <a:t>ERPcore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9F80-DCF4-583B-9ED2-D1668B50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71553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on the data </a:t>
            </a:r>
            <a:r>
              <a:rPr lang="fr-FR" dirty="0" err="1"/>
              <a:t>preprocessed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in the repository « N170 All Data and Scripts ».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2B170-0751-D416-182F-5584EAEFF2C3}"/>
              </a:ext>
            </a:extLst>
          </p:cNvPr>
          <p:cNvSpPr txBox="1"/>
          <p:nvPr/>
        </p:nvSpPr>
        <p:spPr>
          <a:xfrm>
            <a:off x="172771" y="1799617"/>
            <a:ext cx="117436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final </a:t>
            </a:r>
            <a:r>
              <a:rPr lang="fr-FR" dirty="0" err="1"/>
              <a:t>processed</a:t>
            </a:r>
            <a:r>
              <a:rPr lang="fr-FR" dirty="0"/>
              <a:t> file are </a:t>
            </a:r>
            <a:r>
              <a:rPr lang="fr-FR" b="1" dirty="0"/>
              <a:t>#_N170_shifted_ds_reref_ucbip_hpfilt_ica_corr_cbip_elist_bins_epoch_interp_ar.set</a:t>
            </a:r>
            <a:r>
              <a:rPr lang="fr-FR" dirty="0"/>
              <a:t>. It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accepted</a:t>
            </a:r>
            <a:r>
              <a:rPr lang="fr-FR" dirty="0"/>
              <a:t> </a:t>
            </a:r>
            <a:r>
              <a:rPr lang="fr-FR" dirty="0" err="1"/>
              <a:t>epoched</a:t>
            </a:r>
            <a:r>
              <a:rPr lang="fr-FR" dirty="0"/>
              <a:t> (</a:t>
            </a:r>
            <a:r>
              <a:rPr lang="fr-FR" dirty="0" err="1"/>
              <a:t>epoched</a:t>
            </a:r>
            <a:r>
              <a:rPr lang="fr-FR" dirty="0"/>
              <a:t> file). The marker B1 are for face correct and B2 for car correct. </a:t>
            </a:r>
            <a:r>
              <a:rPr lang="fr-FR" dirty="0" err="1"/>
              <a:t>Unfortunately</a:t>
            </a:r>
            <a:r>
              <a:rPr lang="fr-FR" dirty="0"/>
              <a:t>, </a:t>
            </a:r>
            <a:r>
              <a:rPr lang="fr-FR" dirty="0" err="1"/>
              <a:t>EEGpal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manage </a:t>
            </a:r>
            <a:r>
              <a:rPr lang="fr-FR" dirty="0" err="1"/>
              <a:t>event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string </a:t>
            </a:r>
            <a:r>
              <a:rPr lang="fr-FR" dirty="0" err="1"/>
              <a:t>name</a:t>
            </a:r>
            <a:r>
              <a:rPr lang="fr-FR" dirty="0"/>
              <a:t>. I have </a:t>
            </a:r>
            <a:r>
              <a:rPr lang="fr-FR" dirty="0" err="1"/>
              <a:t>manipulated</a:t>
            </a:r>
            <a:r>
              <a:rPr lang="fr-FR" dirty="0"/>
              <a:t> the script </a:t>
            </a:r>
            <a:r>
              <a:rPr lang="fr-FR" dirty="0" err="1"/>
              <a:t>open_eeglab.m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EEGpal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a marker 1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B1 and a 2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B2. It </a:t>
            </a:r>
            <a:r>
              <a:rPr lang="fr-FR" dirty="0" err="1"/>
              <a:t>works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I use the </a:t>
            </a:r>
            <a:r>
              <a:rPr lang="fr-FR" dirty="0" err="1"/>
              <a:t>Epoching</a:t>
            </a:r>
            <a:r>
              <a:rPr lang="fr-FR" dirty="0"/>
              <a:t> module of </a:t>
            </a:r>
            <a:r>
              <a:rPr lang="fr-FR" dirty="0" err="1"/>
              <a:t>EEGpal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</a:t>
            </a:r>
            <a:r>
              <a:rPr lang="fr-FR" dirty="0" err="1"/>
              <a:t>ERPs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participant.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EPOCH-200 to 800 ms </a:t>
            </a:r>
          </a:p>
          <a:p>
            <a:pPr marL="285750" indent="-285750">
              <a:buFontTx/>
              <a:buChar char="-"/>
            </a:pPr>
            <a:r>
              <a:rPr lang="fr-FR" dirty="0"/>
              <a:t>No </a:t>
            </a:r>
            <a:r>
              <a:rPr lang="fr-FR" dirty="0" err="1"/>
              <a:t>baseline</a:t>
            </a:r>
            <a:r>
              <a:rPr lang="fr-FR" dirty="0"/>
              <a:t> correction (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by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script) </a:t>
            </a:r>
          </a:p>
          <a:p>
            <a:pPr marL="285750" indent="-285750">
              <a:buFontTx/>
              <a:buChar char="-"/>
            </a:pPr>
            <a:r>
              <a:rPr lang="fr-FR" dirty="0"/>
              <a:t>No artefact rejection (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by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script)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8558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1C09-CECE-1899-A827-E298C58A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1: Grand </a:t>
            </a:r>
            <a:r>
              <a:rPr lang="fr-FR" dirty="0" err="1"/>
              <a:t>mean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159A3-3482-E80A-9996-503B40C4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059" b="33845"/>
          <a:stretch>
            <a:fillRect/>
          </a:stretch>
        </p:blipFill>
        <p:spPr>
          <a:xfrm>
            <a:off x="0" y="1040859"/>
            <a:ext cx="12192000" cy="1760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A7C05-B3E7-C22C-E563-DD1AFC90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483"/>
          <a:stretch>
            <a:fillRect/>
          </a:stretch>
        </p:blipFill>
        <p:spPr>
          <a:xfrm>
            <a:off x="0" y="2801566"/>
            <a:ext cx="12192000" cy="394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49809E-7268-0321-600A-B289BD002895}"/>
              </a:ext>
            </a:extLst>
          </p:cNvPr>
          <p:cNvSpPr txBox="1"/>
          <p:nvPr/>
        </p:nvSpPr>
        <p:spPr>
          <a:xfrm>
            <a:off x="86628" y="4206240"/>
            <a:ext cx="438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Black = </a:t>
            </a:r>
            <a:r>
              <a:rPr lang="fr-FR" dirty="0" err="1"/>
              <a:t>Processing</a:t>
            </a:r>
            <a:r>
              <a:rPr lang="fr-FR" dirty="0"/>
              <a:t> of </a:t>
            </a:r>
            <a:r>
              <a:rPr lang="fr-FR" dirty="0" err="1"/>
              <a:t>done</a:t>
            </a:r>
            <a:r>
              <a:rPr lang="fr-FR" dirty="0"/>
              <a:t> by </a:t>
            </a:r>
            <a:r>
              <a:rPr lang="fr-FR" dirty="0" err="1"/>
              <a:t>ERPcore</a:t>
            </a:r>
            <a:r>
              <a:rPr lang="fr-FR" dirty="0"/>
              <a:t> teams</a:t>
            </a:r>
          </a:p>
          <a:p>
            <a:r>
              <a:rPr lang="fr-FR" dirty="0">
                <a:solidFill>
                  <a:srgbClr val="FF0000"/>
                </a:solidFill>
              </a:rPr>
              <a:t>Red</a:t>
            </a:r>
            <a:r>
              <a:rPr lang="fr-FR" dirty="0"/>
              <a:t> =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EEGpal</a:t>
            </a:r>
            <a:endParaRPr lang="fr-C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139907-7C80-972F-86FB-7E56401D20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812" r="3895" b="44632"/>
          <a:stretch>
            <a:fillRect/>
          </a:stretch>
        </p:blipFill>
        <p:spPr>
          <a:xfrm>
            <a:off x="-1" y="3195962"/>
            <a:ext cx="12192001" cy="759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C29BCA-4DEC-16D9-A89C-A096CC1250A2}"/>
              </a:ext>
            </a:extLst>
          </p:cNvPr>
          <p:cNvSpPr txBox="1"/>
          <p:nvPr/>
        </p:nvSpPr>
        <p:spPr>
          <a:xfrm>
            <a:off x="6695974" y="4033339"/>
            <a:ext cx="540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Paired</a:t>
            </a:r>
            <a:r>
              <a:rPr lang="fr-FR" dirty="0"/>
              <a:t> T-test p&lt;0.05 </a:t>
            </a:r>
            <a:r>
              <a:rPr lang="fr-FR" dirty="0" err="1"/>
              <a:t>with</a:t>
            </a:r>
            <a:r>
              <a:rPr lang="fr-FR" dirty="0"/>
              <a:t> FDR correction</a:t>
            </a:r>
          </a:p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siginificant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81-89 ms but </a:t>
            </a:r>
            <a:r>
              <a:rPr lang="fr-FR" dirty="0" err="1"/>
              <a:t>it</a:t>
            </a:r>
            <a:r>
              <a:rPr lang="fr-FR" dirty="0"/>
              <a:t> not impact the N170</a:t>
            </a:r>
            <a:endParaRPr lang="fr-CH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D15745-0430-2DBA-D69C-59E05DC4C2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16" r="30412"/>
          <a:stretch>
            <a:fillRect/>
          </a:stretch>
        </p:blipFill>
        <p:spPr>
          <a:xfrm>
            <a:off x="4260552" y="5141335"/>
            <a:ext cx="1714500" cy="1767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F44331-E55E-C166-23F0-A089E4C47CDC}"/>
              </a:ext>
            </a:extLst>
          </p:cNvPr>
          <p:cNvSpPr txBox="1"/>
          <p:nvPr/>
        </p:nvSpPr>
        <p:spPr>
          <a:xfrm>
            <a:off x="-38101" y="4956669"/>
            <a:ext cx="119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Topo N170</a:t>
            </a:r>
            <a:endParaRPr lang="fr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47469-1F44-B583-06EF-1996EF7F907A}"/>
              </a:ext>
            </a:extLst>
          </p:cNvPr>
          <p:cNvSpPr txBox="1"/>
          <p:nvPr/>
        </p:nvSpPr>
        <p:spPr>
          <a:xfrm>
            <a:off x="3422950" y="5802143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EEGpal</a:t>
            </a:r>
            <a:endParaRPr lang="fr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43A96D-1123-59A9-210E-5B285E3FB80D}"/>
              </a:ext>
            </a:extLst>
          </p:cNvPr>
          <p:cNvSpPr txBox="1"/>
          <p:nvPr/>
        </p:nvSpPr>
        <p:spPr>
          <a:xfrm>
            <a:off x="324099" y="5742923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ERPcore</a:t>
            </a:r>
            <a:endParaRPr lang="fr-CH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20AEE5-2425-A005-8CD0-F3CAE1A2EA8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682" r="30142"/>
          <a:stretch>
            <a:fillRect/>
          </a:stretch>
        </p:blipFill>
        <p:spPr>
          <a:xfrm>
            <a:off x="1269999" y="5103009"/>
            <a:ext cx="1619602" cy="1767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EB534C-6C76-0561-42A2-AA11BB85999B}"/>
              </a:ext>
            </a:extLst>
          </p:cNvPr>
          <p:cNvSpPr txBox="1"/>
          <p:nvPr/>
        </p:nvSpPr>
        <p:spPr>
          <a:xfrm>
            <a:off x="6695974" y="5638800"/>
            <a:ext cx="540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The N170 topo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even</a:t>
            </a:r>
            <a:r>
              <a:rPr lang="fr-CH" dirty="0"/>
              <a:t> </a:t>
            </a:r>
            <a:r>
              <a:rPr lang="fr-CH" dirty="0" err="1"/>
              <a:t>better</a:t>
            </a:r>
            <a:r>
              <a:rPr lang="fr-CH" dirty="0"/>
              <a:t> for the </a:t>
            </a:r>
            <a:r>
              <a:rPr lang="fr-CH" dirty="0" err="1"/>
              <a:t>processing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EEGpal2</a:t>
            </a:r>
          </a:p>
        </p:txBody>
      </p:sp>
    </p:spTree>
    <p:extLst>
      <p:ext uri="{BB962C8B-B14F-4D97-AF65-F5344CB8AC3E}">
        <p14:creationId xmlns:p14="http://schemas.microsoft.com/office/powerpoint/2010/main" val="3129144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F7B6-2258-A6C2-7419-0F06C65F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1: </a:t>
            </a:r>
            <a:r>
              <a:rPr lang="fr-FR" dirty="0" err="1"/>
              <a:t>Peaks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9E77B-09DC-1DAA-6244-8B13A6A7800A}"/>
              </a:ext>
            </a:extLst>
          </p:cNvPr>
          <p:cNvSpPr txBox="1"/>
          <p:nvPr/>
        </p:nvSpPr>
        <p:spPr>
          <a:xfrm>
            <a:off x="0" y="1025706"/>
            <a:ext cx="11118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 addition, </a:t>
            </a:r>
            <a:r>
              <a:rPr lang="fr-FR" dirty="0" err="1"/>
              <a:t>perform</a:t>
            </a:r>
            <a:r>
              <a:rPr lang="fr-FR" dirty="0"/>
              <a:t> a statistique on the N170 </a:t>
            </a:r>
            <a:r>
              <a:rPr lang="fr-FR" dirty="0" err="1"/>
              <a:t>peak</a:t>
            </a:r>
            <a:r>
              <a:rPr lang="fr-FR" dirty="0"/>
              <a:t> extraction  </a:t>
            </a:r>
            <a:r>
              <a:rPr lang="fr-FR" dirty="0" err="1"/>
              <a:t>between</a:t>
            </a:r>
            <a:r>
              <a:rPr lang="fr-FR" dirty="0"/>
              <a:t> 73-96 TF (on </a:t>
            </a:r>
            <a:r>
              <a:rPr lang="fr-FR" dirty="0" err="1"/>
              <a:t>channel</a:t>
            </a:r>
            <a:r>
              <a:rPr lang="fr-FR" dirty="0"/>
              <a:t> 28 = PO8).</a:t>
            </a:r>
          </a:p>
          <a:p>
            <a:r>
              <a:rPr lang="fr-FR" dirty="0"/>
              <a:t>The </a:t>
            </a:r>
            <a:r>
              <a:rPr lang="fr-FR" dirty="0" err="1"/>
              <a:t>peak</a:t>
            </a:r>
            <a:r>
              <a:rPr lang="fr-FR" dirty="0"/>
              <a:t> extraction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module </a:t>
            </a:r>
            <a:r>
              <a:rPr lang="fr-FR" b="1" dirty="0" err="1"/>
              <a:t>Peaks</a:t>
            </a:r>
            <a:r>
              <a:rPr lang="fr-FR" b="1" dirty="0"/>
              <a:t> export </a:t>
            </a:r>
            <a:r>
              <a:rPr lang="fr-FR" dirty="0"/>
              <a:t>of </a:t>
            </a:r>
            <a:r>
              <a:rPr lang="fr-FR" dirty="0" err="1"/>
              <a:t>EEGpal</a:t>
            </a:r>
            <a:r>
              <a:rPr lang="fr-FR" dirty="0"/>
              <a:t> </a:t>
            </a:r>
            <a:endParaRPr lang="fr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4F877-A74F-3DE1-213A-45D8668AB71A}"/>
              </a:ext>
            </a:extLst>
          </p:cNvPr>
          <p:cNvSpPr txBox="1"/>
          <p:nvPr/>
        </p:nvSpPr>
        <p:spPr>
          <a:xfrm>
            <a:off x="1810351" y="202662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Amplitude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5FBE0-2C7D-B9BD-43DF-1C332BA2B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8" y="2395957"/>
            <a:ext cx="4353533" cy="23434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88C9F3-F8FF-6D08-DEC2-CF1CF156C36A}"/>
              </a:ext>
            </a:extLst>
          </p:cNvPr>
          <p:cNvSpPr/>
          <p:nvPr/>
        </p:nvSpPr>
        <p:spPr>
          <a:xfrm>
            <a:off x="4186989" y="2887579"/>
            <a:ext cx="462013" cy="26950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A78BE-CC03-6A82-A894-7E1E5B97C3B7}"/>
              </a:ext>
            </a:extLst>
          </p:cNvPr>
          <p:cNvSpPr txBox="1"/>
          <p:nvPr/>
        </p:nvSpPr>
        <p:spPr>
          <a:xfrm>
            <a:off x="8134149" y="2026625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Latency</a:t>
            </a:r>
            <a:endParaRPr lang="fr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A82A9F-23C6-9A82-E814-C68C9CAA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87" y="2395957"/>
            <a:ext cx="4620270" cy="23720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9A82AB-A2AD-6447-6966-406D66A53BCD}"/>
              </a:ext>
            </a:extLst>
          </p:cNvPr>
          <p:cNvSpPr/>
          <p:nvPr/>
        </p:nvSpPr>
        <p:spPr>
          <a:xfrm>
            <a:off x="10239675" y="2887578"/>
            <a:ext cx="462013" cy="26950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BD640-8F32-48F7-70C9-E02FCA5A8E7D}"/>
              </a:ext>
            </a:extLst>
          </p:cNvPr>
          <p:cNvSpPr txBox="1"/>
          <p:nvPr/>
        </p:nvSpPr>
        <p:spPr>
          <a:xfrm>
            <a:off x="4186989" y="5374521"/>
            <a:ext cx="25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No </a:t>
            </a:r>
            <a:r>
              <a:rPr lang="fr-FR" b="1" dirty="0" err="1">
                <a:solidFill>
                  <a:srgbClr val="FF0000"/>
                </a:solidFill>
              </a:rPr>
              <a:t>significant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difference</a:t>
            </a:r>
            <a:endParaRPr lang="fr-C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07A4-BCEE-5F33-4D3B-2FC72C313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549-3727-2498-9384-2A988AF7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for the validation 1: 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799B-40DF-C17D-E43A-6E4EE5F8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on the N170 are </a:t>
            </a:r>
            <a:r>
              <a:rPr lang="fr-FR" dirty="0" err="1"/>
              <a:t>similat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processing</a:t>
            </a:r>
            <a:r>
              <a:rPr lang="fr-FR" dirty="0"/>
              <a:t> pipeline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EEGpal</a:t>
            </a:r>
            <a:r>
              <a:rPr lang="fr-FR" dirty="0"/>
              <a:t> 2 and the </a:t>
            </a:r>
            <a:r>
              <a:rPr lang="fr-FR" dirty="0" err="1"/>
              <a:t>piepline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porposed</a:t>
            </a:r>
            <a:r>
              <a:rPr lang="fr-FR" dirty="0"/>
              <a:t> by Emily S. </a:t>
            </a:r>
            <a:r>
              <a:rPr lang="fr-FR" dirty="0" err="1"/>
              <a:t>Kappenman</a:t>
            </a:r>
            <a:r>
              <a:rPr lang="fr-FR" dirty="0"/>
              <a:t> in </a:t>
            </a:r>
            <a:r>
              <a:rPr lang="fr-FR" dirty="0" err="1"/>
              <a:t>ERPcore</a:t>
            </a:r>
            <a:r>
              <a:rPr lang="fr-FR" dirty="0"/>
              <a:t>. 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b="1" dirty="0">
                <a:solidFill>
                  <a:srgbClr val="FF0000"/>
                </a:solidFill>
              </a:rPr>
              <a:t>In conclusion, the </a:t>
            </a:r>
            <a:r>
              <a:rPr lang="fr-CH" b="1" dirty="0" err="1">
                <a:solidFill>
                  <a:srgbClr val="FF0000"/>
                </a:solidFill>
              </a:rPr>
              <a:t>EEGpal</a:t>
            </a:r>
            <a:r>
              <a:rPr lang="fr-CH" b="1" dirty="0">
                <a:solidFill>
                  <a:srgbClr val="FF0000"/>
                </a:solidFill>
              </a:rPr>
              <a:t> software has been </a:t>
            </a:r>
            <a:r>
              <a:rPr lang="fr-CH" b="1" dirty="0" err="1">
                <a:solidFill>
                  <a:srgbClr val="FF0000"/>
                </a:solidFill>
              </a:rPr>
              <a:t>validated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with</a:t>
            </a:r>
            <a:r>
              <a:rPr lang="fr-CH" b="1" dirty="0">
                <a:solidFill>
                  <a:srgbClr val="FF0000"/>
                </a:solidFill>
              </a:rPr>
              <a:t> an </a:t>
            </a:r>
            <a:r>
              <a:rPr lang="fr-CH" b="1" dirty="0" err="1">
                <a:solidFill>
                  <a:srgbClr val="FF0000"/>
                </a:solidFill>
              </a:rPr>
              <a:t>external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dataset</a:t>
            </a:r>
            <a:r>
              <a:rPr lang="fr-CH" b="1" dirty="0">
                <a:solidFill>
                  <a:srgbClr val="FF0000"/>
                </a:solidFill>
              </a:rPr>
              <a:t>. It </a:t>
            </a:r>
            <a:r>
              <a:rPr lang="fr-CH" b="1" dirty="0" err="1">
                <a:solidFill>
                  <a:srgbClr val="FF0000"/>
                </a:solidFill>
              </a:rPr>
              <a:t>provide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similar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results</a:t>
            </a:r>
            <a:r>
              <a:rPr lang="fr-CH" b="1" dirty="0">
                <a:solidFill>
                  <a:srgbClr val="FF0000"/>
                </a:solidFill>
              </a:rPr>
              <a:t> as the </a:t>
            </a:r>
            <a:r>
              <a:rPr lang="fr-CH" b="1" dirty="0" err="1">
                <a:solidFill>
                  <a:srgbClr val="FF0000"/>
                </a:solidFill>
              </a:rPr>
              <a:t>authors</a:t>
            </a:r>
            <a:r>
              <a:rPr lang="fr-CH" b="1" dirty="0">
                <a:solidFill>
                  <a:srgbClr val="FF0000"/>
                </a:solidFill>
              </a:rPr>
              <a:t> script. The </a:t>
            </a:r>
            <a:r>
              <a:rPr lang="fr-CH" b="1" dirty="0" err="1">
                <a:solidFill>
                  <a:srgbClr val="FF0000"/>
                </a:solidFill>
              </a:rPr>
              <a:t>results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coming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from</a:t>
            </a:r>
            <a:r>
              <a:rPr lang="fr-CH" b="1" dirty="0">
                <a:solidFill>
                  <a:srgbClr val="FF0000"/>
                </a:solidFill>
              </a:rPr>
              <a:t> </a:t>
            </a:r>
            <a:r>
              <a:rPr lang="fr-CH" b="1" dirty="0" err="1">
                <a:solidFill>
                  <a:srgbClr val="FF0000"/>
                </a:solidFill>
              </a:rPr>
              <a:t>EEGpal</a:t>
            </a:r>
            <a:r>
              <a:rPr lang="fr-CH" b="1" dirty="0">
                <a:solidFill>
                  <a:srgbClr val="FF0000"/>
                </a:solidFill>
              </a:rPr>
              <a:t> are trust full.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6934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6C9C-3D17-D73A-4DD6-614DB330A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D80F-C378-7B33-A387-0DD67373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for validation 3 for </a:t>
            </a:r>
            <a:r>
              <a:rPr lang="fr-FR" dirty="0" err="1"/>
              <a:t>Cartool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6E8E-E94A-ECCA-0C2F-FD551762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Filtering</a:t>
            </a:r>
            <a:r>
              <a:rPr lang="fr-FR" dirty="0"/>
              <a:t> + : Signal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0.5-40 Hz 1 Notch 60 Hz</a:t>
            </a:r>
          </a:p>
          <a:p>
            <a:r>
              <a:rPr lang="fr-FR" dirty="0"/>
              <a:t>Interpolation </a:t>
            </a:r>
            <a:r>
              <a:rPr lang="fr-FR" dirty="0" err="1"/>
              <a:t>using</a:t>
            </a:r>
            <a:r>
              <a:rPr lang="fr-FR" dirty="0"/>
              <a:t> Matlab mode of the </a:t>
            </a:r>
            <a:r>
              <a:rPr lang="fr-FR" dirty="0" err="1"/>
              <a:t>electrode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interpolation table </a:t>
            </a:r>
            <a:r>
              <a:rPr lang="fr-FR" dirty="0" err="1"/>
              <a:t>from</a:t>
            </a:r>
            <a:r>
              <a:rPr lang="fr-FR" dirty="0"/>
              <a:t> validation 4</a:t>
            </a:r>
          </a:p>
          <a:p>
            <a:r>
              <a:rPr lang="fr-FR" dirty="0"/>
              <a:t>Re-</a:t>
            </a:r>
            <a:r>
              <a:rPr lang="fr-FR" dirty="0" err="1"/>
              <a:t>Ref</a:t>
            </a:r>
            <a:r>
              <a:rPr lang="fr-FR" dirty="0"/>
              <a:t>: to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ref</a:t>
            </a:r>
            <a:endParaRPr lang="fr-FR" dirty="0"/>
          </a:p>
          <a:p>
            <a:r>
              <a:rPr lang="fr-FR" dirty="0" err="1"/>
              <a:t>Epoching</a:t>
            </a:r>
            <a:r>
              <a:rPr lang="fr-FR" dirty="0"/>
              <a:t> -100 to 300ms</a:t>
            </a:r>
            <a:br>
              <a:rPr lang="fr-FR" dirty="0"/>
            </a:br>
            <a:r>
              <a:rPr lang="fr-FR" dirty="0"/>
              <a:t>Pre-</a:t>
            </a:r>
            <a:r>
              <a:rPr lang="fr-FR" dirty="0" err="1"/>
              <a:t>baseline</a:t>
            </a:r>
            <a:r>
              <a:rPr lang="fr-FR" dirty="0"/>
              <a:t> correction -100 to 0ms</a:t>
            </a:r>
            <a:br>
              <a:rPr lang="fr-FR" dirty="0"/>
            </a:br>
            <a:r>
              <a:rPr lang="fr-FR" dirty="0"/>
              <a:t>Artefact </a:t>
            </a:r>
            <a:r>
              <a:rPr lang="fr-FR" dirty="0" err="1"/>
              <a:t>rejaction</a:t>
            </a:r>
            <a:r>
              <a:rPr lang="fr-FR" dirty="0"/>
              <a:t> Amplitude</a:t>
            </a:r>
            <a:br>
              <a:rPr lang="fr-FR" dirty="0"/>
            </a:br>
            <a:r>
              <a:rPr lang="fr-FR" dirty="0" err="1"/>
              <a:t>Averaging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! (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directely</a:t>
            </a:r>
            <a:r>
              <a:rPr lang="fr-FR" dirty="0"/>
              <a:t> the grand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option </a:t>
            </a:r>
            <a:r>
              <a:rPr lang="fr-FR" dirty="0" err="1"/>
              <a:t>between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ERP1 for trigger 1-40 (face) and ERP2 for trigger 41 -80 (car)</a:t>
            </a:r>
            <a:br>
              <a:rPr lang="fr-FR" dirty="0"/>
            </a:br>
            <a:r>
              <a:rPr lang="fr-FR" dirty="0" err="1"/>
              <a:t>Substraction</a:t>
            </a:r>
            <a:r>
              <a:rPr lang="fr-FR" dirty="0"/>
              <a:t> ERP1-ERP2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70274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E954-1315-809B-74F8-D29B3CA6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3: Grand </a:t>
            </a:r>
            <a:r>
              <a:rPr lang="fr-FR" dirty="0" err="1"/>
              <a:t>mean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408D4-1735-D85A-C425-94336D13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55" b="24590"/>
          <a:stretch>
            <a:fillRect/>
          </a:stretch>
        </p:blipFill>
        <p:spPr>
          <a:xfrm>
            <a:off x="0" y="926431"/>
            <a:ext cx="12192000" cy="250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15328-6691-CC72-CCB6-097733B6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291"/>
          <a:stretch>
            <a:fillRect/>
          </a:stretch>
        </p:blipFill>
        <p:spPr>
          <a:xfrm>
            <a:off x="0" y="3430308"/>
            <a:ext cx="12192000" cy="284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67330-40F3-FC6D-59CA-960035B79323}"/>
              </a:ext>
            </a:extLst>
          </p:cNvPr>
          <p:cNvSpPr txBox="1"/>
          <p:nvPr/>
        </p:nvSpPr>
        <p:spPr>
          <a:xfrm>
            <a:off x="163629" y="4042611"/>
            <a:ext cx="2628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Black = </a:t>
            </a:r>
            <a:r>
              <a:rPr lang="fr-FR" dirty="0" err="1"/>
              <a:t>Cartool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Red</a:t>
            </a:r>
            <a:r>
              <a:rPr lang="fr-FR" dirty="0"/>
              <a:t> = </a:t>
            </a:r>
            <a:r>
              <a:rPr lang="fr-FR" dirty="0" err="1"/>
              <a:t>EEGpal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D3AD4-FF0A-ED98-DD65-346154F1D44F}"/>
              </a:ext>
            </a:extLst>
          </p:cNvPr>
          <p:cNvSpPr txBox="1"/>
          <p:nvPr/>
        </p:nvSpPr>
        <p:spPr>
          <a:xfrm>
            <a:off x="3744228" y="5285238"/>
            <a:ext cx="7609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N70 </a:t>
            </a:r>
            <a:r>
              <a:rPr lang="fr-FR" dirty="0" err="1"/>
              <a:t>peak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at 153 ms </a:t>
            </a:r>
            <a:r>
              <a:rPr lang="fr-FR" dirty="0" err="1"/>
              <a:t>instead</a:t>
            </a:r>
            <a:r>
              <a:rPr lang="fr-FR" dirty="0"/>
              <a:t> of 125 ms for the </a:t>
            </a:r>
            <a:r>
              <a:rPr lang="fr-FR" dirty="0" err="1"/>
              <a:t>other</a:t>
            </a:r>
            <a:r>
              <a:rPr lang="fr-FR" dirty="0"/>
              <a:t> validation. The </a:t>
            </a:r>
            <a:r>
              <a:rPr lang="fr-FR" dirty="0" err="1"/>
              <a:t>reason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 </a:t>
            </a:r>
            <a:r>
              <a:rPr lang="fr-FR" dirty="0" err="1"/>
              <a:t>did</a:t>
            </a:r>
            <a:r>
              <a:rPr lang="fr-FR" dirty="0"/>
              <a:t> not move the </a:t>
            </a:r>
            <a:r>
              <a:rPr lang="fr-FR" dirty="0" err="1"/>
              <a:t>origin</a:t>
            </a:r>
            <a:r>
              <a:rPr lang="fr-FR" dirty="0"/>
              <a:t> of 26ms as the </a:t>
            </a:r>
            <a:r>
              <a:rPr lang="fr-FR" dirty="0" err="1"/>
              <a:t>ERPcore’s</a:t>
            </a:r>
            <a:r>
              <a:rPr lang="fr-FR" dirty="0"/>
              <a:t> </a:t>
            </a:r>
            <a:r>
              <a:rPr lang="fr-FR" dirty="0" err="1"/>
              <a:t>authors</a:t>
            </a:r>
            <a:r>
              <a:rPr lang="fr-FR" dirty="0"/>
              <a:t> + 2ms shit due to the </a:t>
            </a:r>
            <a:r>
              <a:rPr lang="fr-FR" dirty="0" err="1"/>
              <a:t>difference</a:t>
            </a:r>
            <a:r>
              <a:rPr lang="fr-FR" dirty="0"/>
              <a:t> of </a:t>
            </a:r>
            <a:r>
              <a:rPr lang="fr-FR" dirty="0" err="1"/>
              <a:t>filtering</a:t>
            </a:r>
            <a:r>
              <a:rPr lang="fr-FR" dirty="0"/>
              <a:t>.  </a:t>
            </a:r>
            <a:endParaRPr lang="fr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5BB91-8A97-08AE-C9A6-3116AFA0A516}"/>
              </a:ext>
            </a:extLst>
          </p:cNvPr>
          <p:cNvSpPr txBox="1"/>
          <p:nvPr/>
        </p:nvSpPr>
        <p:spPr>
          <a:xfrm>
            <a:off x="3667225" y="3946358"/>
            <a:ext cx="836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validated</a:t>
            </a:r>
            <a:r>
              <a:rPr lang="fr-FR" dirty="0"/>
              <a:t> ! It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EEGpal</a:t>
            </a:r>
            <a:r>
              <a:rPr lang="fr-FR" dirty="0"/>
              <a:t> and </a:t>
            </a:r>
            <a:r>
              <a:rPr lang="fr-FR" dirty="0" err="1"/>
              <a:t>Cartool</a:t>
            </a:r>
            <a:r>
              <a:rPr lang="fr-FR" dirty="0"/>
              <a:t>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8891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349F-6FDB-0CF0-04E9-6E4C5406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for the validation 3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C86D-04E3-F95B-EED8-64F7B541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The </a:t>
            </a:r>
            <a:r>
              <a:rPr lang="fr-FR" dirty="0" err="1">
                <a:solidFill>
                  <a:srgbClr val="FF0000"/>
                </a:solidFill>
              </a:rPr>
              <a:t>results</a:t>
            </a:r>
            <a:r>
              <a:rPr lang="fr-FR" dirty="0">
                <a:solidFill>
                  <a:srgbClr val="FF0000"/>
                </a:solidFill>
              </a:rPr>
              <a:t> of </a:t>
            </a:r>
            <a:r>
              <a:rPr lang="fr-FR" dirty="0" err="1">
                <a:solidFill>
                  <a:srgbClr val="FF0000"/>
                </a:solidFill>
              </a:rPr>
              <a:t>processing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perform</a:t>
            </a:r>
            <a:r>
              <a:rPr lang="fr-FR" dirty="0">
                <a:solidFill>
                  <a:srgbClr val="FF0000"/>
                </a:solidFill>
              </a:rPr>
              <a:t> by </a:t>
            </a:r>
            <a:r>
              <a:rPr lang="fr-FR" dirty="0" err="1">
                <a:solidFill>
                  <a:srgbClr val="FF0000"/>
                </a:solidFill>
              </a:rPr>
              <a:t>EEGpal</a:t>
            </a:r>
            <a:r>
              <a:rPr lang="fr-FR" dirty="0">
                <a:solidFill>
                  <a:srgbClr val="FF0000"/>
                </a:solidFill>
              </a:rPr>
              <a:t> in </a:t>
            </a:r>
            <a:r>
              <a:rPr lang="fr-FR" dirty="0" err="1">
                <a:solidFill>
                  <a:srgbClr val="FF0000"/>
                </a:solidFill>
              </a:rPr>
              <a:t>Cartool</a:t>
            </a:r>
            <a:r>
              <a:rPr lang="fr-FR" dirty="0">
                <a:solidFill>
                  <a:srgbClr val="FF0000"/>
                </a:solidFill>
              </a:rPr>
              <a:t> mode are </a:t>
            </a:r>
            <a:r>
              <a:rPr lang="fr-FR" dirty="0" err="1">
                <a:solidFill>
                  <a:srgbClr val="FF0000"/>
                </a:solidFill>
              </a:rPr>
              <a:t>still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identical</a:t>
            </a:r>
            <a:r>
              <a:rPr lang="fr-FR" dirty="0">
                <a:solidFill>
                  <a:srgbClr val="FF0000"/>
                </a:solidFill>
              </a:rPr>
              <a:t> as </a:t>
            </a:r>
            <a:r>
              <a:rPr lang="fr-FR" dirty="0" err="1">
                <a:solidFill>
                  <a:srgbClr val="FF0000"/>
                </a:solidFill>
              </a:rPr>
              <a:t>processing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perform</a:t>
            </a:r>
            <a:r>
              <a:rPr lang="fr-FR" dirty="0">
                <a:solidFill>
                  <a:srgbClr val="FF0000"/>
                </a:solidFill>
              </a:rPr>
              <a:t> in </a:t>
            </a:r>
            <a:r>
              <a:rPr lang="fr-FR" dirty="0" err="1">
                <a:solidFill>
                  <a:srgbClr val="FF0000"/>
                </a:solidFill>
              </a:rPr>
              <a:t>Cartool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directely</a:t>
            </a:r>
            <a:r>
              <a:rPr lang="fr-FR" dirty="0">
                <a:solidFill>
                  <a:srgbClr val="FF0000"/>
                </a:solidFill>
              </a:rPr>
              <a:t>,  </a:t>
            </a:r>
            <a:r>
              <a:rPr lang="fr-FR" dirty="0" err="1">
                <a:solidFill>
                  <a:srgbClr val="FF0000"/>
                </a:solidFill>
              </a:rPr>
              <a:t>even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after</a:t>
            </a:r>
            <a:r>
              <a:rPr lang="fr-FR" dirty="0">
                <a:solidFill>
                  <a:srgbClr val="FF0000"/>
                </a:solidFill>
              </a:rPr>
              <a:t> upgrade to EEGpal2. The original </a:t>
            </a:r>
            <a:r>
              <a:rPr lang="fr-FR" dirty="0" err="1">
                <a:solidFill>
                  <a:srgbClr val="FF0000"/>
                </a:solidFill>
              </a:rPr>
              <a:t>purpose</a:t>
            </a:r>
            <a:r>
              <a:rPr lang="fr-FR" dirty="0">
                <a:solidFill>
                  <a:srgbClr val="FF0000"/>
                </a:solidFill>
              </a:rPr>
              <a:t> of </a:t>
            </a:r>
            <a:r>
              <a:rPr lang="fr-FR" dirty="0" err="1">
                <a:solidFill>
                  <a:srgbClr val="FF0000"/>
                </a:solidFill>
              </a:rPr>
              <a:t>EEGpal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conserve !  </a:t>
            </a:r>
            <a:endParaRPr lang="fr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97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694B-676B-7555-0F07-CF2E47BC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General conclusion of the validation process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2FF1-0978-2D2B-2A9F-91FBDA48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noProof="0" dirty="0"/>
              <a:t>This validation work has demonstrated : </a:t>
            </a:r>
            <a:endParaRPr lang="en-GB" dirty="0"/>
          </a:p>
          <a:p>
            <a:r>
              <a:rPr lang="en-US" dirty="0"/>
              <a:t>The results obtained after processing the </a:t>
            </a:r>
            <a:r>
              <a:rPr lang="en-US" dirty="0" err="1"/>
              <a:t>EEGpal</a:t>
            </a:r>
            <a:r>
              <a:rPr lang="en-US" dirty="0"/>
              <a:t> 2.0 with an external dataset on a well-known brain component (N170) were trustful. They were similar to those published in the article. </a:t>
            </a:r>
            <a:r>
              <a:rPr lang="en-GB" dirty="0"/>
              <a:t>: </a:t>
            </a:r>
            <a:br>
              <a:rPr lang="en-GB" dirty="0"/>
            </a:br>
            <a:r>
              <a:rPr lang="fr-CH" dirty="0" err="1"/>
              <a:t>Kappenman</a:t>
            </a:r>
            <a:r>
              <a:rPr lang="fr-CH" dirty="0"/>
              <a:t> ES, </a:t>
            </a:r>
            <a:r>
              <a:rPr lang="fr-CH" dirty="0" err="1"/>
              <a:t>Farrens</a:t>
            </a:r>
            <a:r>
              <a:rPr lang="fr-CH" dirty="0"/>
              <a:t> JL, Zhang W, Stewart AX, Luck SJ (2021). </a:t>
            </a:r>
            <a:r>
              <a:rPr lang="en-US" dirty="0"/>
              <a:t>ERP CORE: An open resource for human event-related potential research. </a:t>
            </a:r>
            <a:r>
              <a:rPr lang="fr-CH" i="1" dirty="0" err="1"/>
              <a:t>Neuroimage</a:t>
            </a:r>
            <a:r>
              <a:rPr lang="fr-CH" dirty="0"/>
              <a:t>, </a:t>
            </a:r>
            <a:r>
              <a:rPr lang="fr-FR" dirty="0"/>
              <a:t>15;225:117465. </a:t>
            </a:r>
            <a:r>
              <a:rPr lang="fr-FR" dirty="0" err="1"/>
              <a:t>doi</a:t>
            </a:r>
            <a:r>
              <a:rPr lang="fr-FR" dirty="0"/>
              <a:t>: 10.1016/j.neuroimage.2020.117465</a:t>
            </a:r>
          </a:p>
          <a:p>
            <a:r>
              <a:rPr lang="fr-FR" noProof="0" dirty="0"/>
              <a:t>The </a:t>
            </a:r>
            <a:r>
              <a:rPr lang="fr-FR" dirty="0"/>
              <a:t>new batch system of </a:t>
            </a:r>
            <a:r>
              <a:rPr lang="fr-FR" dirty="0" err="1"/>
              <a:t>EEGpal</a:t>
            </a:r>
            <a:r>
              <a:rPr lang="fr-FR" dirty="0"/>
              <a:t> 2.0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and </a:t>
            </a:r>
            <a:r>
              <a:rPr lang="fr-FR" dirty="0" err="1"/>
              <a:t>produce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manual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-by-</a:t>
            </a:r>
            <a:r>
              <a:rPr lang="fr-FR" dirty="0" err="1"/>
              <a:t>step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EEGpal</a:t>
            </a:r>
            <a:r>
              <a:rPr lang="fr-FR" dirty="0"/>
              <a:t> 2.0 are comparable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version 1.4</a:t>
            </a:r>
          </a:p>
          <a:p>
            <a:r>
              <a:rPr lang="fr-FR" dirty="0"/>
              <a:t>For people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Cartool</a:t>
            </a:r>
            <a:r>
              <a:rPr lang="fr-FR" dirty="0"/>
              <a:t>, the </a:t>
            </a:r>
            <a:r>
              <a:rPr lang="fr-FR" dirty="0" err="1"/>
              <a:t>results</a:t>
            </a:r>
            <a:r>
              <a:rPr lang="fr-FR" dirty="0"/>
              <a:t> are </a:t>
            </a:r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identical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EEGpal</a:t>
            </a:r>
            <a:r>
              <a:rPr lang="fr-FR" dirty="0"/>
              <a:t> 2.0</a:t>
            </a:r>
          </a:p>
          <a:p>
            <a:pPr marL="0" indent="0">
              <a:buNone/>
            </a:pPr>
            <a:endParaRPr lang="fr-FR" noProof="0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 conclusion, </a:t>
            </a:r>
            <a:r>
              <a:rPr lang="en-US" b="1" dirty="0" err="1">
                <a:solidFill>
                  <a:srgbClr val="FF0000"/>
                </a:solidFill>
              </a:rPr>
              <a:t>EEGpal</a:t>
            </a:r>
            <a:r>
              <a:rPr lang="en-US" b="1" dirty="0">
                <a:solidFill>
                  <a:srgbClr val="FF0000"/>
                </a:solidFill>
              </a:rPr>
              <a:t> is operational and can be relied upon for your future EEG research. </a:t>
            </a:r>
            <a:endParaRPr lang="en-GB" b="1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906D-1EDA-CBDD-E402-8E730641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Difference</a:t>
            </a:r>
            <a:r>
              <a:rPr lang="fr-CH" dirty="0"/>
              <a:t> of </a:t>
            </a:r>
            <a:r>
              <a:rPr lang="fr-CH" dirty="0" err="1"/>
              <a:t>processing</a:t>
            </a:r>
            <a:r>
              <a:rPr lang="fr-CH" dirty="0"/>
              <a:t> </a:t>
            </a:r>
            <a:r>
              <a:rPr lang="fr-CH" dirty="0" err="1"/>
              <a:t>between</a:t>
            </a:r>
            <a:r>
              <a:rPr lang="fr-CH" dirty="0"/>
              <a:t> ERP CORE </a:t>
            </a:r>
            <a:r>
              <a:rPr lang="fr-CH" dirty="0" err="1"/>
              <a:t>database</a:t>
            </a:r>
            <a:r>
              <a:rPr lang="fr-CH" dirty="0"/>
              <a:t> and </a:t>
            </a:r>
            <a:r>
              <a:rPr lang="fr-CH" dirty="0" err="1"/>
              <a:t>EEGpal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3250-6ED1-DDE7-14BF-3D6D6F9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CH" dirty="0"/>
              <a:t>The </a:t>
            </a:r>
            <a:r>
              <a:rPr lang="fr-CH" dirty="0" err="1"/>
              <a:t>authors</a:t>
            </a:r>
            <a:r>
              <a:rPr lang="fr-CH" dirty="0"/>
              <a:t> of the article have made </a:t>
            </a:r>
            <a:r>
              <a:rPr lang="fr-CH" dirty="0" err="1"/>
              <a:t>several</a:t>
            </a:r>
            <a:r>
              <a:rPr lang="fr-CH" dirty="0"/>
              <a:t> </a:t>
            </a:r>
            <a:r>
              <a:rPr lang="fr-CH" dirty="0" err="1"/>
              <a:t>choice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not follow </a:t>
            </a:r>
            <a:r>
              <a:rPr lang="fr-CH" dirty="0" err="1"/>
              <a:t>during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tests. </a:t>
            </a:r>
            <a:r>
              <a:rPr lang="fr-CH" dirty="0" err="1"/>
              <a:t>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the </a:t>
            </a:r>
            <a:r>
              <a:rPr lang="fr-CH" dirty="0" err="1"/>
              <a:t>list</a:t>
            </a:r>
            <a:r>
              <a:rPr lang="fr-CH" dirty="0"/>
              <a:t>: </a:t>
            </a:r>
          </a:p>
          <a:p>
            <a:pPr>
              <a:buFontTx/>
              <a:buChar char="-"/>
            </a:pPr>
            <a:r>
              <a:rPr lang="fr-CH" b="1" dirty="0" err="1"/>
              <a:t>Downsample</a:t>
            </a:r>
            <a:r>
              <a:rPr lang="fr-CH" b="1" dirty="0"/>
              <a:t> the data to 256 H</a:t>
            </a:r>
            <a:r>
              <a:rPr lang="fr-CH" dirty="0"/>
              <a:t>z. There </a:t>
            </a:r>
            <a:r>
              <a:rPr lang="fr-CH" dirty="0" err="1"/>
              <a:t>is</a:t>
            </a:r>
            <a:r>
              <a:rPr lang="fr-CH" dirty="0"/>
              <a:t> no </a:t>
            </a:r>
            <a:r>
              <a:rPr lang="fr-CH" dirty="0" err="1"/>
              <a:t>need</a:t>
            </a:r>
            <a:r>
              <a:rPr lang="fr-CH" dirty="0"/>
              <a:t> to do </a:t>
            </a:r>
            <a:r>
              <a:rPr lang="fr-CH" dirty="0" err="1"/>
              <a:t>that</a:t>
            </a:r>
            <a:r>
              <a:rPr lang="fr-CH" dirty="0"/>
              <a:t>. I </a:t>
            </a:r>
            <a:r>
              <a:rPr lang="fr-CH" dirty="0" err="1"/>
              <a:t>stay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the original sampling rate of 1024 Hz</a:t>
            </a:r>
          </a:p>
          <a:p>
            <a:pPr>
              <a:buFontTx/>
              <a:buChar char="-"/>
            </a:pPr>
            <a:r>
              <a:rPr lang="fr-CH" b="1" dirty="0" err="1"/>
              <a:t>Consider</a:t>
            </a:r>
            <a:r>
              <a:rPr lang="fr-CH" b="1" dirty="0"/>
              <a:t> </a:t>
            </a:r>
            <a:r>
              <a:rPr lang="fr-CH" b="1" dirty="0" err="1"/>
              <a:t>only</a:t>
            </a:r>
            <a:r>
              <a:rPr lang="fr-CH" b="1" dirty="0"/>
              <a:t> </a:t>
            </a:r>
            <a:r>
              <a:rPr lang="fr-CH" b="1" dirty="0" err="1"/>
              <a:t>Epoch</a:t>
            </a:r>
            <a:r>
              <a:rPr lang="fr-CH" b="1" dirty="0"/>
              <a:t> </a:t>
            </a:r>
            <a:r>
              <a:rPr lang="fr-CH" b="1" dirty="0" err="1"/>
              <a:t>with</a:t>
            </a:r>
            <a:r>
              <a:rPr lang="fr-CH" b="1" dirty="0"/>
              <a:t> a correct </a:t>
            </a:r>
            <a:r>
              <a:rPr lang="fr-CH" b="1" dirty="0" err="1"/>
              <a:t>response</a:t>
            </a:r>
            <a:r>
              <a:rPr lang="fr-CH" dirty="0"/>
              <a:t>: As the </a:t>
            </a:r>
            <a:r>
              <a:rPr lang="fr-CH" dirty="0" err="1"/>
              <a:t>accuracy</a:t>
            </a:r>
            <a:r>
              <a:rPr lang="fr-CH" dirty="0"/>
              <a:t> of participant </a:t>
            </a:r>
            <a:r>
              <a:rPr lang="fr-CH" dirty="0" err="1"/>
              <a:t>is</a:t>
            </a:r>
            <a:r>
              <a:rPr lang="fr-CH" dirty="0"/>
              <a:t> high (93%), I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simplify</a:t>
            </a:r>
            <a:r>
              <a:rPr lang="fr-CH" dirty="0"/>
              <a:t> </a:t>
            </a:r>
            <a:r>
              <a:rPr lang="fr-CH" dirty="0" err="1"/>
              <a:t>my</a:t>
            </a:r>
            <a:r>
              <a:rPr lang="fr-CH" dirty="0"/>
              <a:t> </a:t>
            </a:r>
            <a:r>
              <a:rPr lang="fr-CH" dirty="0" err="1"/>
              <a:t>work</a:t>
            </a:r>
            <a:r>
              <a:rPr lang="fr-CH" dirty="0"/>
              <a:t> by </a:t>
            </a:r>
            <a:r>
              <a:rPr lang="fr-CH" dirty="0" err="1"/>
              <a:t>considering</a:t>
            </a:r>
            <a:r>
              <a:rPr lang="fr-CH" dirty="0"/>
              <a:t> all the trials </a:t>
            </a:r>
            <a:r>
              <a:rPr lang="fr-CH" dirty="0" err="1"/>
              <a:t>independetely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their</a:t>
            </a:r>
            <a:r>
              <a:rPr lang="fr-CH" dirty="0"/>
              <a:t> </a:t>
            </a:r>
            <a:r>
              <a:rPr lang="fr-CH" dirty="0" err="1"/>
              <a:t>response</a:t>
            </a:r>
            <a:endParaRPr lang="fr-CH" dirty="0"/>
          </a:p>
          <a:p>
            <a:pPr>
              <a:buFontTx/>
              <a:buChar char="-"/>
            </a:pPr>
            <a:r>
              <a:rPr lang="fr-CH" b="1" dirty="0"/>
              <a:t>Re-</a:t>
            </a:r>
            <a:r>
              <a:rPr lang="fr-CH" b="1" dirty="0" err="1"/>
              <a:t>ref</a:t>
            </a:r>
            <a:r>
              <a:rPr lang="fr-CH" b="1" dirty="0"/>
              <a:t> at the </a:t>
            </a:r>
            <a:r>
              <a:rPr lang="fr-CH" b="1" dirty="0" err="1"/>
              <a:t>begining</a:t>
            </a:r>
            <a:r>
              <a:rPr lang="fr-CH" b="1" dirty="0"/>
              <a:t> of the </a:t>
            </a:r>
            <a:r>
              <a:rPr lang="fr-CH" b="1" dirty="0" err="1"/>
              <a:t>processing</a:t>
            </a:r>
            <a:r>
              <a:rPr lang="fr-CH" b="1" dirty="0"/>
              <a:t> (</a:t>
            </a:r>
            <a:r>
              <a:rPr lang="fr-CH" b="1" dirty="0" err="1"/>
              <a:t>before</a:t>
            </a:r>
            <a:r>
              <a:rPr lang="fr-CH" b="1" dirty="0"/>
              <a:t> </a:t>
            </a:r>
            <a:r>
              <a:rPr lang="fr-CH" b="1" dirty="0" err="1"/>
              <a:t>filtering</a:t>
            </a:r>
            <a:r>
              <a:rPr lang="fr-CH" b="1" dirty="0"/>
              <a:t>)</a:t>
            </a:r>
            <a:r>
              <a:rPr lang="fr-CH" dirty="0"/>
              <a:t>: This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unusual</a:t>
            </a:r>
            <a:r>
              <a:rPr lang="fr-CH" dirty="0"/>
              <a:t> and go </a:t>
            </a:r>
            <a:r>
              <a:rPr lang="fr-CH" dirty="0" err="1"/>
              <a:t>against</a:t>
            </a:r>
            <a:r>
              <a:rPr lang="fr-CH" dirty="0"/>
              <a:t> the recommandation of Arnaud Delorme relative to the ICA </a:t>
            </a:r>
            <a:r>
              <a:rPr lang="fr-CH" dirty="0" err="1"/>
              <a:t>decomposition</a:t>
            </a:r>
            <a:r>
              <a:rPr lang="fr-CH" dirty="0"/>
              <a:t>. I </a:t>
            </a:r>
            <a:r>
              <a:rPr lang="fr-CH" dirty="0" err="1"/>
              <a:t>will</a:t>
            </a:r>
            <a:r>
              <a:rPr lang="fr-CH" dirty="0"/>
              <a:t> do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only</a:t>
            </a:r>
            <a:r>
              <a:rPr lang="fr-CH" dirty="0"/>
              <a:t> for the validation 1 </a:t>
            </a:r>
            <a:r>
              <a:rPr lang="fr-CH" dirty="0" err="1"/>
              <a:t>which</a:t>
            </a:r>
            <a:r>
              <a:rPr lang="fr-CH" dirty="0"/>
              <a:t> test the </a:t>
            </a:r>
            <a:r>
              <a:rPr lang="fr-CH" dirty="0" err="1"/>
              <a:t>results</a:t>
            </a:r>
            <a:r>
              <a:rPr lang="fr-CH" dirty="0"/>
              <a:t> of </a:t>
            </a:r>
            <a:r>
              <a:rPr lang="fr-CH" dirty="0" err="1"/>
              <a:t>EEGpal</a:t>
            </a:r>
            <a:r>
              <a:rPr lang="fr-CH" dirty="0"/>
              <a:t> </a:t>
            </a:r>
            <a:r>
              <a:rPr lang="fr-CH" dirty="0" err="1"/>
              <a:t>regarding</a:t>
            </a:r>
            <a:r>
              <a:rPr lang="fr-CH" dirty="0"/>
              <a:t> to the article. </a:t>
            </a:r>
            <a:r>
              <a:rPr lang="fr-CH" dirty="0" err="1"/>
              <a:t>Otherwise</a:t>
            </a:r>
            <a:r>
              <a:rPr lang="fr-CH" dirty="0"/>
              <a:t> the re-</a:t>
            </a:r>
            <a:r>
              <a:rPr lang="fr-CH" dirty="0" err="1"/>
              <a:t>ref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performed</a:t>
            </a:r>
            <a:r>
              <a:rPr lang="fr-CH" dirty="0"/>
              <a:t> at the end</a:t>
            </a:r>
          </a:p>
          <a:p>
            <a:pPr>
              <a:buFontTx/>
              <a:buChar char="-"/>
            </a:pPr>
            <a:r>
              <a:rPr lang="fr-CH" b="1" dirty="0"/>
              <a:t>Low </a:t>
            </a:r>
            <a:r>
              <a:rPr lang="fr-CH" b="1" dirty="0" err="1"/>
              <a:t>pass</a:t>
            </a:r>
            <a:r>
              <a:rPr lang="fr-CH" b="1" dirty="0"/>
              <a:t> at the end of the </a:t>
            </a:r>
            <a:r>
              <a:rPr lang="fr-CH" b="1" dirty="0" err="1"/>
              <a:t>processing</a:t>
            </a:r>
            <a:r>
              <a:rPr lang="fr-CH" b="1" dirty="0"/>
              <a:t>:</a:t>
            </a:r>
            <a:r>
              <a:rPr lang="fr-CH" dirty="0"/>
              <a:t> This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very</a:t>
            </a:r>
            <a:r>
              <a:rPr lang="fr-CH" dirty="0"/>
              <a:t> </a:t>
            </a:r>
            <a:r>
              <a:rPr lang="fr-CH" dirty="0" err="1"/>
              <a:t>unusual</a:t>
            </a:r>
            <a:r>
              <a:rPr lang="fr-CH" dirty="0"/>
              <a:t>. I </a:t>
            </a:r>
            <a:r>
              <a:rPr lang="fr-CH" dirty="0" err="1"/>
              <a:t>don’t</a:t>
            </a:r>
            <a:r>
              <a:rPr lang="fr-CH" dirty="0"/>
              <a:t> </a:t>
            </a:r>
            <a:r>
              <a:rPr lang="fr-CH" dirty="0" err="1"/>
              <a:t>understand</a:t>
            </a:r>
            <a:r>
              <a:rPr lang="fr-CH" dirty="0"/>
              <a:t> the </a:t>
            </a:r>
            <a:r>
              <a:rPr lang="fr-CH" dirty="0" err="1"/>
              <a:t>idea</a:t>
            </a:r>
            <a:r>
              <a:rPr lang="fr-CH" dirty="0"/>
              <a:t> of </a:t>
            </a:r>
            <a:r>
              <a:rPr lang="fr-CH" dirty="0" err="1"/>
              <a:t>it</a:t>
            </a:r>
            <a:r>
              <a:rPr lang="fr-CH" dirty="0"/>
              <a:t>. I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perform</a:t>
            </a:r>
            <a:r>
              <a:rPr lang="fr-CH" dirty="0"/>
              <a:t> the </a:t>
            </a:r>
            <a:r>
              <a:rPr lang="fr-CH" dirty="0" err="1"/>
              <a:t>highpass</a:t>
            </a:r>
            <a:r>
              <a:rPr lang="fr-CH" dirty="0"/>
              <a:t> and </a:t>
            </a:r>
            <a:r>
              <a:rPr lang="fr-CH" dirty="0" err="1"/>
              <a:t>lowpass</a:t>
            </a:r>
            <a:r>
              <a:rPr lang="fr-CH" dirty="0"/>
              <a:t> at the </a:t>
            </a:r>
            <a:r>
              <a:rPr lang="fr-CH" dirty="0" err="1"/>
              <a:t>begining</a:t>
            </a:r>
            <a:r>
              <a:rPr lang="fr-CH" dirty="0"/>
              <a:t> as </a:t>
            </a:r>
            <a:r>
              <a:rPr lang="fr-CH" dirty="0" err="1"/>
              <a:t>usual</a:t>
            </a:r>
            <a:r>
              <a:rPr lang="fr-CH" dirty="0"/>
              <a:t>. </a:t>
            </a:r>
          </a:p>
          <a:p>
            <a:pPr>
              <a:buFontTx/>
              <a:buChar char="-"/>
            </a:pPr>
            <a:r>
              <a:rPr lang="fr-CH" b="1" dirty="0"/>
              <a:t>Cut the </a:t>
            </a:r>
            <a:r>
              <a:rPr lang="fr-CH" b="1" dirty="0" err="1"/>
              <a:t>between</a:t>
            </a:r>
            <a:r>
              <a:rPr lang="fr-CH" b="1" dirty="0"/>
              <a:t> block time</a:t>
            </a:r>
            <a:r>
              <a:rPr lang="fr-CH" dirty="0"/>
              <a:t>: The </a:t>
            </a:r>
            <a:r>
              <a:rPr lang="fr-CH" dirty="0" err="1"/>
              <a:t>authors</a:t>
            </a:r>
            <a:r>
              <a:rPr lang="fr-CH" dirty="0"/>
              <a:t> </a:t>
            </a:r>
            <a:r>
              <a:rPr lang="fr-CH" dirty="0" err="1"/>
              <a:t>introduce</a:t>
            </a:r>
            <a:r>
              <a:rPr lang="fr-CH" dirty="0"/>
              <a:t> a pause </a:t>
            </a:r>
            <a:r>
              <a:rPr lang="fr-CH" dirty="0" err="1"/>
              <a:t>between</a:t>
            </a:r>
            <a:r>
              <a:rPr lang="fr-CH" dirty="0"/>
              <a:t> block of </a:t>
            </a:r>
            <a:r>
              <a:rPr lang="fr-CH" dirty="0" err="1"/>
              <a:t>experiment</a:t>
            </a:r>
            <a:r>
              <a:rPr lang="fr-CH" dirty="0"/>
              <a:t> and </a:t>
            </a:r>
            <a:r>
              <a:rPr lang="fr-CH" dirty="0" err="1"/>
              <a:t>these</a:t>
            </a:r>
            <a:r>
              <a:rPr lang="fr-CH" dirty="0"/>
              <a:t> time </a:t>
            </a:r>
            <a:r>
              <a:rPr lang="fr-CH" dirty="0" err="1"/>
              <a:t>were</a:t>
            </a:r>
            <a:r>
              <a:rPr lang="fr-CH" dirty="0"/>
              <a:t> </a:t>
            </a:r>
            <a:r>
              <a:rPr lang="fr-CH" dirty="0" err="1"/>
              <a:t>removed</a:t>
            </a:r>
            <a:r>
              <a:rPr lang="fr-CH" dirty="0"/>
              <a:t> </a:t>
            </a:r>
            <a:r>
              <a:rPr lang="fr-CH" dirty="0" err="1"/>
              <a:t>before</a:t>
            </a:r>
            <a:r>
              <a:rPr lang="fr-CH" dirty="0"/>
              <a:t> ICA. I </a:t>
            </a:r>
            <a:r>
              <a:rPr lang="fr-CH" dirty="0" err="1"/>
              <a:t>will</a:t>
            </a:r>
            <a:r>
              <a:rPr lang="fr-CH" dirty="0"/>
              <a:t> not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segment </a:t>
            </a:r>
            <a:r>
              <a:rPr lang="fr-CH" dirty="0" err="1"/>
              <a:t>because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not trigger de </a:t>
            </a:r>
            <a:r>
              <a:rPr lang="fr-CH" dirty="0" err="1"/>
              <a:t>deliminate</a:t>
            </a:r>
            <a:r>
              <a:rPr lang="fr-CH" dirty="0"/>
              <a:t> </a:t>
            </a:r>
            <a:r>
              <a:rPr lang="fr-CH" dirty="0" err="1"/>
              <a:t>them</a:t>
            </a:r>
            <a:r>
              <a:rPr lang="fr-CH" dirty="0"/>
              <a:t>. It </a:t>
            </a:r>
            <a:r>
              <a:rPr lang="fr-CH" dirty="0" err="1"/>
              <a:t>means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have to </a:t>
            </a:r>
            <a:r>
              <a:rPr lang="fr-CH" dirty="0" err="1"/>
              <a:t>perform</a:t>
            </a:r>
            <a:r>
              <a:rPr lang="fr-CH" dirty="0"/>
              <a:t> a </a:t>
            </a:r>
            <a:r>
              <a:rPr lang="fr-CH" dirty="0" err="1"/>
              <a:t>valual</a:t>
            </a:r>
            <a:r>
              <a:rPr lang="fr-CH" dirty="0"/>
              <a:t> </a:t>
            </a:r>
            <a:r>
              <a:rPr lang="fr-CH" dirty="0" err="1"/>
              <a:t>decision</a:t>
            </a:r>
            <a:r>
              <a:rPr lang="fr-CH" dirty="0"/>
              <a:t> </a:t>
            </a:r>
            <a:r>
              <a:rPr lang="fr-CH" dirty="0" err="1"/>
              <a:t>which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</a:t>
            </a:r>
            <a:r>
              <a:rPr lang="fr-CH" dirty="0" err="1"/>
              <a:t>much</a:t>
            </a:r>
            <a:r>
              <a:rPr lang="fr-CH" dirty="0"/>
              <a:t> time </a:t>
            </a:r>
            <a:r>
              <a:rPr lang="fr-CH" dirty="0" err="1"/>
              <a:t>consuming</a:t>
            </a:r>
            <a:r>
              <a:rPr lang="fr-CH" dirty="0"/>
              <a:t>. In addition,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interval</a:t>
            </a:r>
            <a:r>
              <a:rPr lang="fr-CH" dirty="0"/>
              <a:t> are not long and not to </a:t>
            </a:r>
            <a:r>
              <a:rPr lang="fr-CH" dirty="0" err="1"/>
              <a:t>much</a:t>
            </a:r>
            <a:r>
              <a:rPr lang="fr-CH" dirty="0"/>
              <a:t> </a:t>
            </a:r>
            <a:r>
              <a:rPr lang="fr-CH" dirty="0" err="1"/>
              <a:t>artefacted</a:t>
            </a:r>
            <a:r>
              <a:rPr lang="fr-CH" dirty="0"/>
              <a:t>. Anyway, </a:t>
            </a:r>
            <a:r>
              <a:rPr lang="fr-CH" dirty="0" err="1"/>
              <a:t>we</a:t>
            </a:r>
            <a:r>
              <a:rPr lang="fr-CH" dirty="0"/>
              <a:t> focus the ICA on the </a:t>
            </a:r>
            <a:r>
              <a:rPr lang="fr-CH" dirty="0" err="1"/>
              <a:t>eye</a:t>
            </a:r>
            <a:r>
              <a:rPr lang="fr-CH" dirty="0"/>
              <a:t> </a:t>
            </a:r>
            <a:r>
              <a:rPr lang="fr-CH" dirty="0" err="1"/>
              <a:t>blink</a:t>
            </a:r>
            <a:r>
              <a:rPr lang="fr-CH" dirty="0"/>
              <a:t> </a:t>
            </a:r>
            <a:r>
              <a:rPr lang="fr-CH" dirty="0" err="1"/>
              <a:t>so</a:t>
            </a:r>
            <a:r>
              <a:rPr lang="fr-CH" dirty="0"/>
              <a:t>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 </a:t>
            </a:r>
            <a:r>
              <a:rPr lang="fr-CH" dirty="0" err="1"/>
              <a:t>problem</a:t>
            </a:r>
            <a:r>
              <a:rPr lang="fr-CH" dirty="0"/>
              <a:t> if </a:t>
            </a:r>
            <a:r>
              <a:rPr lang="fr-CH" dirty="0" err="1"/>
              <a:t>movement</a:t>
            </a:r>
            <a:r>
              <a:rPr lang="fr-CH" dirty="0"/>
              <a:t> </a:t>
            </a:r>
            <a:r>
              <a:rPr lang="fr-CH" dirty="0" err="1"/>
              <a:t>during</a:t>
            </a:r>
            <a:r>
              <a:rPr lang="fr-CH" dirty="0"/>
              <a:t> </a:t>
            </a:r>
            <a:r>
              <a:rPr lang="fr-CH" dirty="0" err="1"/>
              <a:t>these</a:t>
            </a:r>
            <a:r>
              <a:rPr lang="fr-CH" dirty="0"/>
              <a:t> </a:t>
            </a:r>
            <a:r>
              <a:rPr lang="fr-CH" dirty="0" err="1"/>
              <a:t>periods</a:t>
            </a:r>
            <a:r>
              <a:rPr lang="fr-CH" dirty="0"/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408354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8872-75DE-707C-0A05-6B1C4416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of the tests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0C7B-C8C4-CB05-825D-AF17F616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Validation 1</a:t>
            </a:r>
            <a:r>
              <a:rPr lang="en-GB" noProof="0" dirty="0"/>
              <a:t>: Results processed by </a:t>
            </a:r>
            <a:r>
              <a:rPr lang="en-GB" noProof="0" dirty="0" err="1"/>
              <a:t>EEGpal</a:t>
            </a:r>
            <a:r>
              <a:rPr lang="en-GB" noProof="0" dirty="0"/>
              <a:t> 2.0 vs article results</a:t>
            </a:r>
          </a:p>
          <a:p>
            <a:r>
              <a:rPr lang="en-GB" b="1" dirty="0"/>
              <a:t>Validation 2</a:t>
            </a:r>
            <a:r>
              <a:rPr lang="en-GB" dirty="0"/>
              <a:t>: Results processed</a:t>
            </a:r>
            <a:r>
              <a:rPr lang="en-GB" noProof="0" dirty="0"/>
              <a:t> by </a:t>
            </a:r>
            <a:r>
              <a:rPr lang="en-GB" noProof="0" dirty="0" err="1"/>
              <a:t>EEGpal</a:t>
            </a:r>
            <a:r>
              <a:rPr lang="en-GB" noProof="0" dirty="0"/>
              <a:t> 2.0 vs. </a:t>
            </a:r>
            <a:r>
              <a:rPr lang="en-GB" noProof="0" dirty="0" err="1"/>
              <a:t>EEGpal</a:t>
            </a:r>
            <a:r>
              <a:rPr lang="en-GB" noProof="0" dirty="0"/>
              <a:t> 1.4 with </a:t>
            </a:r>
            <a:r>
              <a:rPr lang="en-GB" noProof="0" dirty="0" err="1"/>
              <a:t>CleanRawData</a:t>
            </a:r>
            <a:r>
              <a:rPr lang="en-GB" noProof="0" dirty="0"/>
              <a:t> tool activated (to test the effect of the its </a:t>
            </a:r>
            <a:r>
              <a:rPr lang="en-GB" noProof="0" dirty="0" err="1"/>
              <a:t>upgrad</a:t>
            </a:r>
            <a:r>
              <a:rPr lang="en-GB" noProof="0" dirty="0"/>
              <a:t>)</a:t>
            </a:r>
          </a:p>
          <a:p>
            <a:r>
              <a:rPr lang="en-GB" b="1" dirty="0"/>
              <a:t>Validation 3</a:t>
            </a:r>
            <a:r>
              <a:rPr lang="en-GB" dirty="0"/>
              <a:t>: Results processed by </a:t>
            </a:r>
            <a:r>
              <a:rPr lang="en-GB" dirty="0" err="1"/>
              <a:t>EEGpal</a:t>
            </a:r>
            <a:r>
              <a:rPr lang="en-GB" dirty="0"/>
              <a:t> 2.0 vs. </a:t>
            </a:r>
            <a:r>
              <a:rPr lang="en-GB" dirty="0" err="1"/>
              <a:t>Cartool</a:t>
            </a:r>
            <a:endParaRPr lang="en-GB" dirty="0"/>
          </a:p>
          <a:p>
            <a:r>
              <a:rPr lang="en-GB" b="1" noProof="0" dirty="0"/>
              <a:t>Validation 4</a:t>
            </a:r>
            <a:r>
              <a:rPr lang="en-GB" noProof="0" dirty="0"/>
              <a:t>: </a:t>
            </a:r>
            <a:r>
              <a:rPr lang="en-GB" dirty="0"/>
              <a:t>Results processed by </a:t>
            </a:r>
            <a:r>
              <a:rPr lang="en-GB" dirty="0" err="1"/>
              <a:t>EEGpal</a:t>
            </a:r>
            <a:r>
              <a:rPr lang="en-GB" dirty="0"/>
              <a:t> 2.0 batch </a:t>
            </a:r>
            <a:r>
              <a:rPr lang="en-GB" dirty="0" err="1"/>
              <a:t>automatique</a:t>
            </a:r>
            <a:r>
              <a:rPr lang="en-GB" dirty="0"/>
              <a:t> vs </a:t>
            </a:r>
            <a:r>
              <a:rPr lang="en-GB" dirty="0" err="1"/>
              <a:t>manuel</a:t>
            </a:r>
            <a:endParaRPr lang="en-GB" noProof="0" dirty="0"/>
          </a:p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C8A71-52E9-4A2B-6C3E-8304E963F42C}"/>
              </a:ext>
            </a:extLst>
          </p:cNvPr>
          <p:cNvSpPr txBox="1"/>
          <p:nvPr/>
        </p:nvSpPr>
        <p:spPr>
          <a:xfrm>
            <a:off x="500514" y="3830855"/>
            <a:ext cx="11425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convenience of the analysis, the validation will be performed in a different order.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first start by validation 4, </a:t>
            </a:r>
            <a:r>
              <a:rPr lang="fr-FR" dirty="0" err="1"/>
              <a:t>then</a:t>
            </a:r>
            <a:r>
              <a:rPr lang="fr-FR" dirty="0"/>
              <a:t> validation 2, </a:t>
            </a:r>
            <a:r>
              <a:rPr lang="fr-FR" dirty="0" err="1"/>
              <a:t>then</a:t>
            </a:r>
            <a:r>
              <a:rPr lang="fr-FR" dirty="0"/>
              <a:t> validation 1 and at the end validation 3. </a:t>
            </a:r>
          </a:p>
          <a:p>
            <a:r>
              <a:rPr lang="fr-FR" dirty="0" err="1"/>
              <a:t>Please</a:t>
            </a:r>
            <a:r>
              <a:rPr lang="fr-FR" dirty="0"/>
              <a:t> </a:t>
            </a:r>
            <a:r>
              <a:rPr lang="fr-FR" dirty="0" err="1"/>
              <a:t>refer</a:t>
            </a:r>
            <a:r>
              <a:rPr lang="fr-FR" dirty="0"/>
              <a:t> to the </a:t>
            </a:r>
            <a:r>
              <a:rPr lang="fr-FR" dirty="0" err="1"/>
              <a:t>corresponding</a:t>
            </a:r>
            <a:r>
              <a:rPr lang="fr-FR" dirty="0"/>
              <a:t> section of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powerPoint</a:t>
            </a:r>
            <a:r>
              <a:rPr lang="fr-FR" dirty="0"/>
              <a:t>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788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6C62-5B44-9530-AC9A-65FF184E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Electrode </a:t>
            </a:r>
            <a:r>
              <a:rPr lang="fr-FR" dirty="0" err="1"/>
              <a:t>coordinate</a:t>
            </a:r>
            <a:r>
              <a:rPr lang="fr-FR" dirty="0"/>
              <a:t> file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B09D-A0DE-84EF-4DAA-774C3E80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To </a:t>
            </a:r>
            <a:r>
              <a:rPr lang="fr-FR" dirty="0" err="1"/>
              <a:t>generate</a:t>
            </a:r>
            <a:r>
              <a:rPr lang="fr-FR" dirty="0"/>
              <a:t> the </a:t>
            </a:r>
            <a:r>
              <a:rPr lang="fr-FR" dirty="0" err="1"/>
              <a:t>coordinate</a:t>
            </a:r>
            <a:r>
              <a:rPr lang="fr-FR" dirty="0"/>
              <a:t> file, I have : </a:t>
            </a:r>
          </a:p>
          <a:p>
            <a:pPr>
              <a:buFontTx/>
              <a:buChar char="-"/>
            </a:pPr>
            <a:r>
              <a:rPr lang="fr-FR" dirty="0"/>
              <a:t>Copy the 64-Biosemi_OVAL_AB.xyz, </a:t>
            </a:r>
          </a:p>
          <a:p>
            <a:pPr>
              <a:buFontTx/>
              <a:buChar char="-"/>
            </a:pPr>
            <a:r>
              <a:rPr lang="fr-FR" dirty="0"/>
              <a:t>Rename </a:t>
            </a:r>
            <a:r>
              <a:rPr lang="fr-FR" dirty="0" err="1"/>
              <a:t>it</a:t>
            </a:r>
            <a:r>
              <a:rPr lang="fr-FR" dirty="0"/>
              <a:t> as </a:t>
            </a:r>
            <a:r>
              <a:rPr lang="fr-FR" dirty="0" err="1"/>
              <a:t>coordinates_ERP_CORD.xyz</a:t>
            </a:r>
            <a:r>
              <a:rPr lang="fr-FR" dirty="0"/>
              <a:t> (A)</a:t>
            </a:r>
          </a:p>
          <a:p>
            <a:pPr>
              <a:buFontTx/>
              <a:buChar char="-"/>
            </a:pPr>
            <a:r>
              <a:rPr lang="fr-FR" dirty="0"/>
              <a:t>Open </a:t>
            </a:r>
            <a:r>
              <a:rPr lang="fr-FR" dirty="0" err="1"/>
              <a:t>it</a:t>
            </a:r>
            <a:r>
              <a:rPr lang="fr-FR" dirty="0"/>
              <a:t> in Excel</a:t>
            </a:r>
          </a:p>
          <a:p>
            <a:pPr>
              <a:buFontTx/>
              <a:buChar char="-"/>
            </a:pPr>
            <a:r>
              <a:rPr lang="fr-FR" dirty="0"/>
              <a:t>Open sub-XXX_task-N170_electrodes.tsv in Excel (B)</a:t>
            </a:r>
          </a:p>
          <a:p>
            <a:pPr>
              <a:buFontTx/>
              <a:buChar char="-"/>
            </a:pPr>
            <a:r>
              <a:rPr lang="fr-FR" dirty="0"/>
              <a:t>Copy the </a:t>
            </a:r>
            <a:r>
              <a:rPr lang="fr-FR" dirty="0" err="1"/>
              <a:t>x,y,z</a:t>
            </a:r>
            <a:r>
              <a:rPr lang="fr-FR" dirty="0"/>
              <a:t> </a:t>
            </a:r>
            <a:r>
              <a:rPr lang="fr-FR" dirty="0" err="1"/>
              <a:t>clumns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B </a:t>
            </a:r>
            <a:r>
              <a:rPr lang="fr-FR" dirty="0" err="1"/>
              <a:t>into</a:t>
            </a:r>
            <a:r>
              <a:rPr lang="fr-FR" dirty="0"/>
              <a:t> A</a:t>
            </a:r>
          </a:p>
          <a:p>
            <a:pPr>
              <a:buFontTx/>
              <a:buChar char="-"/>
            </a:pPr>
            <a:r>
              <a:rPr lang="fr-FR" dirty="0"/>
              <a:t>Copy the </a:t>
            </a:r>
            <a:r>
              <a:rPr lang="fr-FR" dirty="0" err="1"/>
              <a:t>lavel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B to A</a:t>
            </a:r>
          </a:p>
          <a:p>
            <a:pPr>
              <a:buFontTx/>
              <a:buChar char="-"/>
            </a:pPr>
            <a:r>
              <a:rPr lang="fr-FR" dirty="0" err="1"/>
              <a:t>Modify</a:t>
            </a:r>
            <a:r>
              <a:rPr lang="fr-FR" dirty="0"/>
              <a:t> the first ligne of A to have 30 in the </a:t>
            </a:r>
            <a:r>
              <a:rPr lang="fr-FR" dirty="0" err="1"/>
              <a:t>cell</a:t>
            </a:r>
            <a:r>
              <a:rPr lang="fr-FR" dirty="0"/>
              <a:t> A1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A69D7-4622-B2D1-0865-232C7E22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692" y="3307403"/>
            <a:ext cx="3336993" cy="33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4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CDED-A7EE-75B0-C15D-7823E1B5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3200" dirty="0"/>
              <a:t>Validation 4: </a:t>
            </a:r>
            <a:r>
              <a:rPr lang="en-GB" sz="3200" dirty="0"/>
              <a:t>Results processed by </a:t>
            </a:r>
            <a:r>
              <a:rPr lang="en-GB" sz="3200" dirty="0" err="1"/>
              <a:t>EEGpal</a:t>
            </a:r>
            <a:r>
              <a:rPr lang="en-GB" sz="3200" dirty="0"/>
              <a:t> 2.0 batch </a:t>
            </a:r>
            <a:r>
              <a:rPr lang="en-GB" sz="3200" dirty="0" err="1"/>
              <a:t>automatique</a:t>
            </a:r>
            <a:r>
              <a:rPr lang="en-GB" sz="3200" dirty="0"/>
              <a:t> vs </a:t>
            </a:r>
            <a:r>
              <a:rPr lang="en-GB" sz="3200" dirty="0" err="1"/>
              <a:t>manuel</a:t>
            </a:r>
            <a:r>
              <a:rPr lang="fr-CH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8411-4FA8-A54E-CECE-D5466FAA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I start by the validation of the </a:t>
            </a:r>
            <a:r>
              <a:rPr lang="fr-CH" dirty="0" err="1"/>
              <a:t>automatic</a:t>
            </a:r>
            <a:r>
              <a:rPr lang="fr-CH" dirty="0"/>
              <a:t> batch system to check if </a:t>
            </a:r>
            <a:r>
              <a:rPr lang="fr-CH" dirty="0" err="1"/>
              <a:t>it</a:t>
            </a:r>
            <a:r>
              <a:rPr lang="fr-CH" dirty="0"/>
              <a:t> can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by the </a:t>
            </a:r>
            <a:r>
              <a:rPr lang="fr-CH" dirty="0" err="1"/>
              <a:t>other</a:t>
            </a:r>
            <a:r>
              <a:rPr lang="fr-CH" dirty="0"/>
              <a:t> validation to </a:t>
            </a:r>
            <a:r>
              <a:rPr lang="fr-CH" dirty="0" err="1"/>
              <a:t>save</a:t>
            </a:r>
            <a:r>
              <a:rPr lang="fr-CH" dirty="0"/>
              <a:t> time. </a:t>
            </a:r>
          </a:p>
          <a:p>
            <a:pPr marL="0" indent="0">
              <a:buNone/>
            </a:pPr>
            <a:r>
              <a:rPr lang="fr-CH" dirty="0"/>
              <a:t>The </a:t>
            </a:r>
            <a:r>
              <a:rPr lang="fr-CH" dirty="0" err="1"/>
              <a:t>purpose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to check </a:t>
            </a:r>
            <a:r>
              <a:rPr lang="fr-CH" dirty="0" err="1"/>
              <a:t>that</a:t>
            </a:r>
            <a:r>
              <a:rPr lang="fr-CH" dirty="0"/>
              <a:t> the batch module and </a:t>
            </a:r>
            <a:r>
              <a:rPr lang="fr-CH" dirty="0" err="1"/>
              <a:t>processing</a:t>
            </a:r>
            <a:r>
              <a:rPr lang="fr-CH" dirty="0"/>
              <a:t> </a:t>
            </a:r>
            <a:r>
              <a:rPr lang="fr-CH" dirty="0" err="1"/>
              <a:t>added</a:t>
            </a:r>
            <a:r>
              <a:rPr lang="fr-CH" dirty="0"/>
              <a:t> in </a:t>
            </a:r>
            <a:r>
              <a:rPr lang="fr-CH" dirty="0" err="1"/>
              <a:t>EEGpal</a:t>
            </a:r>
            <a:r>
              <a:rPr lang="fr-CH" dirty="0"/>
              <a:t> </a:t>
            </a:r>
            <a:r>
              <a:rPr lang="fr-CH" dirty="0" err="1"/>
              <a:t>work</a:t>
            </a:r>
            <a:r>
              <a:rPr lang="fr-CH" dirty="0"/>
              <a:t> and gave </a:t>
            </a:r>
            <a:r>
              <a:rPr lang="fr-CH" dirty="0" err="1"/>
              <a:t>coherent</a:t>
            </a:r>
            <a:r>
              <a:rPr lang="fr-CH" dirty="0"/>
              <a:t> </a:t>
            </a:r>
            <a:r>
              <a:rPr lang="fr-CH" dirty="0" err="1"/>
              <a:t>results</a:t>
            </a:r>
            <a:r>
              <a:rPr lang="fr-CH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079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9AF6-11FC-48C6-56C5-EB077B21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C5FE-4027-40EF-2DE4-508BA2A3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for validation 4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9C93-6149-76E3-1DA3-4EC9C91CB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Bridge </a:t>
            </a:r>
            <a:r>
              <a:rPr lang="fr-FR" dirty="0" err="1"/>
              <a:t>detection</a:t>
            </a:r>
            <a:endParaRPr lang="fr-FR" dirty="0"/>
          </a:p>
          <a:p>
            <a:r>
              <a:rPr lang="fr-FR" dirty="0" err="1"/>
              <a:t>Filtering</a:t>
            </a:r>
            <a:r>
              <a:rPr lang="fr-FR" dirty="0"/>
              <a:t> + : </a:t>
            </a:r>
            <a:r>
              <a:rPr lang="fr-FR" dirty="0" err="1"/>
              <a:t>eeglab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0.5-40 Hz + </a:t>
            </a:r>
            <a:r>
              <a:rPr lang="fr-FR" dirty="0" err="1"/>
              <a:t>Cleanline</a:t>
            </a:r>
            <a:r>
              <a:rPr lang="fr-FR" dirty="0"/>
              <a:t> 60 </a:t>
            </a:r>
            <a:r>
              <a:rPr lang="fr-FR" dirty="0" err="1"/>
              <a:t>hz</a:t>
            </a:r>
            <a:r>
              <a:rPr lang="fr-FR" dirty="0"/>
              <a:t> + Label </a:t>
            </a:r>
            <a:r>
              <a:rPr lang="fr-FR" dirty="0" err="1"/>
              <a:t>bad</a:t>
            </a:r>
            <a:r>
              <a:rPr lang="fr-FR" dirty="0"/>
              <a:t> channels </a:t>
            </a:r>
          </a:p>
          <a:p>
            <a:r>
              <a:rPr lang="fr-FR" dirty="0"/>
              <a:t>Visual inspection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channel</a:t>
            </a:r>
            <a:r>
              <a:rPr lang="fr-FR" dirty="0"/>
              <a:t> (for non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)</a:t>
            </a:r>
          </a:p>
          <a:p>
            <a:r>
              <a:rPr lang="fr-FR" dirty="0"/>
              <a:t>ICA </a:t>
            </a:r>
            <a:r>
              <a:rPr lang="fr-FR" dirty="0" err="1"/>
              <a:t>with</a:t>
            </a:r>
            <a:r>
              <a:rPr lang="fr-FR" dirty="0"/>
              <a:t> ignore </a:t>
            </a:r>
            <a:r>
              <a:rPr lang="fr-FR" dirty="0" err="1"/>
              <a:t>bridged</a:t>
            </a:r>
            <a:r>
              <a:rPr lang="fr-FR" dirty="0"/>
              <a:t> and </a:t>
            </a:r>
            <a:r>
              <a:rPr lang="fr-FR" dirty="0" err="1"/>
              <a:t>bad</a:t>
            </a:r>
            <a:r>
              <a:rPr lang="fr-FR" dirty="0"/>
              <a:t> channels (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eye</a:t>
            </a:r>
            <a:r>
              <a:rPr lang="fr-FR" dirty="0"/>
              <a:t> compounds)</a:t>
            </a:r>
          </a:p>
          <a:p>
            <a:r>
              <a:rPr lang="fr-FR" dirty="0"/>
              <a:t>Temp ERP for </a:t>
            </a:r>
            <a:r>
              <a:rPr lang="fr-FR" dirty="0" err="1"/>
              <a:t>visual</a:t>
            </a:r>
            <a:r>
              <a:rPr lang="fr-FR" dirty="0"/>
              <a:t> inspection (for non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)</a:t>
            </a:r>
          </a:p>
          <a:p>
            <a:r>
              <a:rPr lang="fr-FR" dirty="0"/>
              <a:t>Interpolation</a:t>
            </a:r>
          </a:p>
          <a:p>
            <a:r>
              <a:rPr lang="fr-FR" dirty="0"/>
              <a:t>Re-</a:t>
            </a:r>
            <a:r>
              <a:rPr lang="fr-FR" dirty="0" err="1"/>
              <a:t>Ref</a:t>
            </a:r>
            <a:r>
              <a:rPr lang="fr-FR" dirty="0"/>
              <a:t>: to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ref</a:t>
            </a:r>
            <a:endParaRPr lang="fr-FR" dirty="0"/>
          </a:p>
          <a:p>
            <a:r>
              <a:rPr lang="fr-FR" dirty="0" err="1"/>
              <a:t>Epoching</a:t>
            </a:r>
            <a:r>
              <a:rPr lang="fr-FR" dirty="0"/>
              <a:t> -100 to 300ms and shift the trigger of 26ms. </a:t>
            </a:r>
            <a:br>
              <a:rPr lang="fr-FR" dirty="0"/>
            </a:br>
            <a:r>
              <a:rPr lang="fr-FR" dirty="0"/>
              <a:t>Pre-</a:t>
            </a:r>
            <a:r>
              <a:rPr lang="fr-FR" dirty="0" err="1"/>
              <a:t>baseline</a:t>
            </a:r>
            <a:r>
              <a:rPr lang="fr-FR" dirty="0"/>
              <a:t> correction -100 to 0ms</a:t>
            </a:r>
            <a:br>
              <a:rPr lang="fr-FR" dirty="0"/>
            </a:br>
            <a:r>
              <a:rPr lang="fr-FR" dirty="0"/>
              <a:t>Artefact </a:t>
            </a:r>
            <a:r>
              <a:rPr lang="fr-FR" dirty="0" err="1"/>
              <a:t>rejaction</a:t>
            </a:r>
            <a:r>
              <a:rPr lang="fr-FR" dirty="0"/>
              <a:t> Amplitude + </a:t>
            </a:r>
            <a:r>
              <a:rPr lang="fr-FR" dirty="0" err="1"/>
              <a:t>step</a:t>
            </a:r>
            <a:br>
              <a:rPr lang="fr-FR" dirty="0"/>
            </a:br>
            <a:r>
              <a:rPr lang="fr-FR" dirty="0"/>
              <a:t>ERP1 for trigger 1-40 (face) and ERP2 for trigger 41 -80 (car)</a:t>
            </a:r>
          </a:p>
          <a:p>
            <a:r>
              <a:rPr lang="fr-FR" dirty="0" err="1"/>
              <a:t>Substraction</a:t>
            </a:r>
            <a:r>
              <a:rPr lang="fr-FR" dirty="0"/>
              <a:t> ERP1-ERP2</a:t>
            </a:r>
          </a:p>
          <a:p>
            <a:r>
              <a:rPr lang="fr-FR" dirty="0" err="1"/>
              <a:t>Negative</a:t>
            </a:r>
            <a:r>
              <a:rPr lang="fr-FR" dirty="0"/>
              <a:t> Peak extraction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CH" dirty="0"/>
              <a:t>110 à 150 ms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1693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DE7C-F5DB-8D62-7D8A-AF634CE8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Crash </a:t>
            </a:r>
            <a:r>
              <a:rPr lang="fr-FR" dirty="0" err="1"/>
              <a:t>during</a:t>
            </a:r>
            <a:r>
              <a:rPr lang="fr-FR" dirty="0"/>
              <a:t> batch</a:t>
            </a:r>
            <a:endParaRPr lang="fr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8FBF9-A53F-A852-A64F-8F52CB959E1E}"/>
              </a:ext>
            </a:extLst>
          </p:cNvPr>
          <p:cNvSpPr txBox="1"/>
          <p:nvPr/>
        </p:nvSpPr>
        <p:spPr>
          <a:xfrm>
            <a:off x="4534131" y="982494"/>
            <a:ext cx="6819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ICA inspection crash car l’orientation des topographies sont incorrect (elles sont tourner de 90° horaire) !</a:t>
            </a:r>
          </a:p>
          <a:p>
            <a:endParaRPr lang="fr-FR" dirty="0"/>
          </a:p>
          <a:p>
            <a:r>
              <a:rPr lang="fr-FR" dirty="0"/>
              <a:t>Il a fallu que j’inverse la colonne de x et des y dans le fichier de coordonné. Comme il a enregistrer les coordonnés dans les fichiers décomposé, j’ai dû relancé l’ICA. </a:t>
            </a:r>
          </a:p>
          <a:p>
            <a:endParaRPr lang="fr-FR" dirty="0"/>
          </a:p>
          <a:p>
            <a:r>
              <a:rPr lang="fr-FR" dirty="0"/>
              <a:t>Il faut toujours vérifier l’orientation des topographie ICA dans </a:t>
            </a:r>
            <a:r>
              <a:rPr lang="fr-FR" dirty="0" err="1"/>
              <a:t>eeglab</a:t>
            </a:r>
            <a:r>
              <a:rPr lang="fr-FR" dirty="0"/>
              <a:t>. C’est un cauchemar pour ça mais il n'y a pas de solution de détection automatique. 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D59E3-B8B2-B99E-9FFF-198200C9DFF1}"/>
              </a:ext>
            </a:extLst>
          </p:cNvPr>
          <p:cNvSpPr txBox="1"/>
          <p:nvPr/>
        </p:nvSpPr>
        <p:spPr>
          <a:xfrm>
            <a:off x="116720" y="915453"/>
            <a:ext cx="72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  <a:endParaRPr lang="fr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9556E-F588-6C33-0E84-6C8B8C29467C}"/>
              </a:ext>
            </a:extLst>
          </p:cNvPr>
          <p:cNvSpPr txBox="1"/>
          <p:nvPr/>
        </p:nvSpPr>
        <p:spPr>
          <a:xfrm>
            <a:off x="116720" y="4105914"/>
            <a:ext cx="7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Après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90FF6-6745-E2E7-F0CE-F8E147CC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44" y="4272354"/>
            <a:ext cx="2791310" cy="24667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E9BA06-033A-AD2C-2D14-ABD7756C7DF1}"/>
              </a:ext>
            </a:extLst>
          </p:cNvPr>
          <p:cNvSpPr/>
          <p:nvPr/>
        </p:nvSpPr>
        <p:spPr>
          <a:xfrm>
            <a:off x="1090358" y="4413631"/>
            <a:ext cx="525271" cy="5603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2924-8AB9-EA93-18DB-7A6FF5A604BB}"/>
              </a:ext>
            </a:extLst>
          </p:cNvPr>
          <p:cNvSpPr txBox="1"/>
          <p:nvPr/>
        </p:nvSpPr>
        <p:spPr>
          <a:xfrm>
            <a:off x="950554" y="410591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GOOD</a:t>
            </a:r>
            <a:endParaRPr lang="fr-CH" dirty="0">
              <a:solidFill>
                <a:srgbClr val="00B05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AC0FD5-322D-8ACC-F50B-F5382735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44" y="1284785"/>
            <a:ext cx="2791310" cy="24667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A90DD3-AEE1-C3B9-80FD-8C1BA099045F}"/>
              </a:ext>
            </a:extLst>
          </p:cNvPr>
          <p:cNvSpPr/>
          <p:nvPr/>
        </p:nvSpPr>
        <p:spPr>
          <a:xfrm>
            <a:off x="1099503" y="1416403"/>
            <a:ext cx="525271" cy="560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B6B3E-E704-A47C-7973-B4D3484A30AD}"/>
              </a:ext>
            </a:extLst>
          </p:cNvPr>
          <p:cNvSpPr txBox="1"/>
          <p:nvPr/>
        </p:nvSpPr>
        <p:spPr>
          <a:xfrm>
            <a:off x="904834" y="1114098"/>
            <a:ext cx="9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WRONG</a:t>
            </a:r>
            <a:endParaRPr lang="fr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9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3646</Words>
  <Application>Microsoft Office PowerPoint</Application>
  <PresentationFormat>Widescreen</PresentationFormat>
  <Paragraphs>467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Arial</vt:lpstr>
      <vt:lpstr>Calibri</vt:lpstr>
      <vt:lpstr>Calibri Light</vt:lpstr>
      <vt:lpstr>Office Theme</vt:lpstr>
      <vt:lpstr>Validation EEGpal v2.0</vt:lpstr>
      <vt:lpstr>Description of the release</vt:lpstr>
      <vt:lpstr>Dataset</vt:lpstr>
      <vt:lpstr>Difference of processing between ERP CORE database and EEGpal</vt:lpstr>
      <vt:lpstr>Planning of the tests</vt:lpstr>
      <vt:lpstr>Electrode coordinate file</vt:lpstr>
      <vt:lpstr>Validation 4: Results processed by EEGpal 2.0 batch automatique vs manuel </vt:lpstr>
      <vt:lpstr>Processing parameters for validation 4</vt:lpstr>
      <vt:lpstr>Crash during batch</vt:lpstr>
      <vt:lpstr>Comparaison between Kappenman article and automatic processing  </vt:lpstr>
      <vt:lpstr>Manual processing bad channels inspection</vt:lpstr>
      <vt:lpstr>Manual processing bad channels inspection</vt:lpstr>
      <vt:lpstr>Question: Is the Flag  bad channel suggested by CleanRawData are similar between the manual and automatic processing ? </vt:lpstr>
      <vt:lpstr>Manual visual inspection to find the electrodes to interpolate</vt:lpstr>
      <vt:lpstr>Manual visual inspection to find theelectrodes to interpolate</vt:lpstr>
      <vt:lpstr>Manual visual inspection to find theelectrodes to interpolate</vt:lpstr>
      <vt:lpstr>Manual visual inspection to find theelectrodes to interpolate</vt:lpstr>
      <vt:lpstr>Sub-Question: Comparison of the results between human and flag bad channel of CleanRawData during a manual processing ? </vt:lpstr>
      <vt:lpstr>Sub-Question: Comparison of the results between human and flag bad channel of CleanRawData during a manual processing ? </vt:lpstr>
      <vt:lpstr>Validation 4: N170 ERP batch vs. Manual processing </vt:lpstr>
      <vt:lpstr>Conclusion for the validation 4: </vt:lpstr>
      <vt:lpstr>Validation 2: Results processed by EEGpal 2.0 and EEGpal 1.4</vt:lpstr>
      <vt:lpstr>Processing parameters for validation 2</vt:lpstr>
      <vt:lpstr>Comparaison results of Filtering +  </vt:lpstr>
      <vt:lpstr>Validation 2: EEGpal 2.0 vs. EEGpal 1.4</vt:lpstr>
      <vt:lpstr>Validation 2: EEGpal 2.0 Vs EEGpal 1.4</vt:lpstr>
      <vt:lpstr>Conclusion for the validation 2: </vt:lpstr>
      <vt:lpstr>Processing parameters for validation 1</vt:lpstr>
      <vt:lpstr>Detail of the preprocessing of ERPcore</vt:lpstr>
      <vt:lpstr>Interpolation for EEGpal processing</vt:lpstr>
      <vt:lpstr>For the ERPcore dataset</vt:lpstr>
      <vt:lpstr>Validation 1: Grand mean</vt:lpstr>
      <vt:lpstr>Validation 1: Peaks analysis</vt:lpstr>
      <vt:lpstr>Conclusion for the validation 1: </vt:lpstr>
      <vt:lpstr>Processing parameters for validation 3 for Cartool</vt:lpstr>
      <vt:lpstr>Validation 3: Grand mean</vt:lpstr>
      <vt:lpstr>Conclusion for the validation 3</vt:lpstr>
      <vt:lpstr>General conclusion of the validation process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EEGpal v1.1</dc:title>
  <dc:creator>MOUTHON Michael</dc:creator>
  <cp:lastModifiedBy>MOUTHON Michael</cp:lastModifiedBy>
  <cp:revision>80</cp:revision>
  <dcterms:created xsi:type="dcterms:W3CDTF">2024-05-02T10:44:28Z</dcterms:created>
  <dcterms:modified xsi:type="dcterms:W3CDTF">2025-09-28T09:06:36Z</dcterms:modified>
</cp:coreProperties>
</file>