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260" r:id="rId11"/>
    <p:sldId id="261" r:id="rId12"/>
    <p:sldId id="293" r:id="rId13"/>
    <p:sldId id="283" r:id="rId14"/>
    <p:sldId id="295" r:id="rId15"/>
    <p:sldId id="285" r:id="rId16"/>
    <p:sldId id="262" r:id="rId17"/>
    <p:sldId id="289" r:id="rId18"/>
    <p:sldId id="294" r:id="rId19"/>
    <p:sldId id="291" r:id="rId20"/>
    <p:sldId id="290" r:id="rId21"/>
    <p:sldId id="296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151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24.08.2025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7" y="0"/>
            <a:ext cx="4723943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276253"/>
            <a:ext cx="3228323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631570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3718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572000" y="171749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203718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388384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5313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262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2514601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24420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284991" y="100090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55524" y="145149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53DF28-DED4-5D3A-E60F-62A4CB0DA797}"/>
              </a:ext>
            </a:extLst>
          </p:cNvPr>
          <p:cNvSpPr txBox="1"/>
          <p:nvPr/>
        </p:nvSpPr>
        <p:spPr>
          <a:xfrm>
            <a:off x="2948878" y="166566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10900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2548699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09545" y="286867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3256390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2B6ACD-B68B-7F31-FD4D-C615E5B6A41D}"/>
              </a:ext>
            </a:extLst>
          </p:cNvPr>
          <p:cNvSpPr txBox="1"/>
          <p:nvPr/>
        </p:nvSpPr>
        <p:spPr>
          <a:xfrm>
            <a:off x="2923267" y="354799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2923267" y="407456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D3C8EB1-31AF-DE61-B469-7FDBFA8D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775982" cy="359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6057899" y="305943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6083299" y="391795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6578600" y="297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6607114" y="382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/>
          <p:nvPr/>
        </p:nvCxnSpPr>
        <p:spPr>
          <a:xfrm>
            <a:off x="4254500" y="245745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541943"/>
            <a:ext cx="1244600" cy="52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52CD8-B379-6137-0F44-B56A382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00062"/>
            <a:ext cx="6019800" cy="4791075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417922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418684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418684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418684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857407" y="822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6321827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136233" y="2564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623513" y="234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84D6F8-1FB6-4ECB-3447-29B5C9E88B53}"/>
              </a:ext>
            </a:extLst>
          </p:cNvPr>
          <p:cNvSpPr txBox="1"/>
          <p:nvPr/>
        </p:nvSpPr>
        <p:spPr>
          <a:xfrm>
            <a:off x="4985390" y="4670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7361839" y="368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279377" y="433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234</Words>
  <Application>Microsoft Office PowerPoint</Application>
  <PresentationFormat>On-screen Show (4:3)</PresentationFormat>
  <Paragraphs>229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136</cp:revision>
  <dcterms:created xsi:type="dcterms:W3CDTF">2021-03-05T08:59:17Z</dcterms:created>
  <dcterms:modified xsi:type="dcterms:W3CDTF">2025-08-24T15:50:31Z</dcterms:modified>
</cp:coreProperties>
</file>