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AA16-BC92-F191-03DD-CBFE3A40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0BE24-A96A-D1EC-D1E9-8630A5A75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B694-03BB-45B4-4ADB-118A370B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1858-1448-8D68-0F05-056E17D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F185-756C-FB19-EB9C-A0AAAFA0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3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F91E-CFF5-663A-8A8F-E08E4E58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EE34-BEDB-101F-EEDD-74E2940B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C3EE-709B-CCDA-05ED-B00BB266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370F-DD5B-5F76-3861-BCD15EC3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F555-973E-2546-F841-D3DF8FF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0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26881-262E-2ADE-B19B-050A7645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EA3AA-CF7A-2D18-BAFA-00F9FA2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936F-7C38-9E60-677C-E21FF973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7ADC-A5B2-4E01-0A76-BC31AB47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24D2-6FF3-993A-561F-5D9D621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90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FD16-0B95-8E7B-F1B1-43460B60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8340-904D-E662-A4AA-D885A23B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A621-A4EE-8580-1A47-C9359428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DA0F-6D5C-F4C8-05F3-780EAE2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8F0F-661D-6CDF-61F3-D39D4D51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06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C19F-E4F0-B005-5DF3-0C7E1E9B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C6A1E-2DC8-8E52-0886-1FD4F5EE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8B24-3827-3F25-EC34-90C6DAD3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084A-0847-2FCD-F3D8-F4E8707A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A0D8-B4DA-FD96-1688-B20F0DD0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716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74D9-6AC8-FD94-97CE-CDE0E199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5CCE-D1F9-0D93-70EF-0BA032CE5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C9DBD-0913-CA12-7515-492CFD620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D5E4-BB4B-7F0E-2C61-FCF0BF77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EC94-B180-88D8-1A7E-EEEAC0AC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1842E-41A9-250D-EEAB-3AD3E3D1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2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E040-02A7-C212-FC03-F6859C50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99D6-CC8C-ED9F-3D43-BCF71317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F358-36BC-8CBD-4507-FA4DDA12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68AEE-F61D-35CB-9B7D-F45E66FD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730F1-BECD-B867-DB73-A473D85B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94A1E-A1AE-CA9E-0DED-4A75CF47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9B3B6-31CC-4B30-1DB5-C9B4FC90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6A1B3-9607-92FF-E9F5-8BD9DB92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01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04BE-ABD5-0E10-0718-410D714F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D7D3A-1AD0-DA48-43DA-39B5F1D5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EC3D8-80BF-ECEC-A5C1-19089C6E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D4BEC-5223-39E5-C206-7A93D1C2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81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6BEF9-F943-E274-CF4B-BE2416DA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6719-0613-8297-AB4E-C7496104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6111-B5DF-B288-7672-43630F76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885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C61-1A11-9713-B063-FD54811B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5A83-28DF-DD66-FDAB-D453382E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15D5-7047-8D46-7529-CA00124A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1C77-3157-BE89-EFB6-9AFB5398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C6140-810E-596A-3F64-11F83718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A37A-6A68-45FB-0A53-567AD89F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65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2E4B-8E5B-0074-DE56-E4B403B9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D8C6-A582-FC36-47D0-13406ABE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B657-FE81-7B3C-30C4-DEED58E0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073E-942E-454A-586B-58C7FF6E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96A5F-24D5-104B-EDBB-8F5ED647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1B63-5D0A-0E49-38AA-275A6912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13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5A029-61E5-5CE0-E0FB-EAF35F4A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E9FC-5C46-9E8F-8F2B-68C47279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FE24-7C1B-6D0F-6CEE-6C6848CC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D1DB8-F6C1-4DD9-A521-EFFA6E8F7D23}" type="datetimeFigureOut">
              <a:rPr lang="fr-CH" smtClean="0"/>
              <a:t>22.06.2025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D097-76BF-4C09-8DD1-6C3288997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AB89-840F-1887-3CD4-0689938B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782D6-0240-41E4-A84B-6F43D4AAF85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26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0A714-3158-9D6B-6655-911B3440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3" y="144822"/>
            <a:ext cx="5372850" cy="2124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96AA1-509D-A519-99CB-B826006EC256}"/>
              </a:ext>
            </a:extLst>
          </p:cNvPr>
          <p:cNvSpPr txBox="1"/>
          <p:nvPr/>
        </p:nvSpPr>
        <p:spPr>
          <a:xfrm>
            <a:off x="6291072" y="603504"/>
            <a:ext cx="334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c’est du texte ! 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DCC6F-2B24-FC85-968E-6C9275655228}"/>
              </a:ext>
            </a:extLst>
          </p:cNvPr>
          <p:cNvSpPr txBox="1"/>
          <p:nvPr/>
        </p:nvSpPr>
        <p:spPr>
          <a:xfrm>
            <a:off x="2651760" y="3794760"/>
            <a:ext cx="62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faut résoudre le problème des par sujet plutôt que par group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0472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2</cp:revision>
  <dcterms:created xsi:type="dcterms:W3CDTF">2025-06-22T20:21:09Z</dcterms:created>
  <dcterms:modified xsi:type="dcterms:W3CDTF">2025-06-22T20:59:13Z</dcterms:modified>
</cp:coreProperties>
</file>