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5"/>
  </p:notesMasterIdLst>
  <p:sldIdLst>
    <p:sldId id="292" r:id="rId2"/>
    <p:sldId id="256" r:id="rId3"/>
    <p:sldId id="271" r:id="rId4"/>
    <p:sldId id="288" r:id="rId5"/>
    <p:sldId id="257" r:id="rId6"/>
    <p:sldId id="284" r:id="rId7"/>
    <p:sldId id="279" r:id="rId8"/>
    <p:sldId id="258" r:id="rId9"/>
    <p:sldId id="272" r:id="rId10"/>
    <p:sldId id="260" r:id="rId11"/>
    <p:sldId id="261" r:id="rId12"/>
    <p:sldId id="293" r:id="rId13"/>
    <p:sldId id="283" r:id="rId14"/>
    <p:sldId id="295" r:id="rId15"/>
    <p:sldId id="285" r:id="rId16"/>
    <p:sldId id="262" r:id="rId17"/>
    <p:sldId id="289" r:id="rId18"/>
    <p:sldId id="294" r:id="rId19"/>
    <p:sldId id="291" r:id="rId20"/>
    <p:sldId id="290" r:id="rId21"/>
    <p:sldId id="296" r:id="rId22"/>
    <p:sldId id="297" r:id="rId23"/>
    <p:sldId id="298" r:id="rId24"/>
  </p:sldIdLst>
  <p:sldSz cx="9144000" cy="6858000" type="screen4x3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Main Window" id="{AD97A2C1-3B14-4BFC-A616-9BA657B99201}">
          <p14:sldIdLst>
            <p14:sldId id="292"/>
            <p14:sldId id="256"/>
            <p14:sldId id="271"/>
            <p14:sldId id="288"/>
            <p14:sldId id="257"/>
            <p14:sldId id="284"/>
          </p14:sldIdLst>
        </p14:section>
        <p14:section name="Bridge Detection" id="{289DD0EA-6D82-4EBA-A3F3-303ECA3C4C7B}">
          <p14:sldIdLst>
            <p14:sldId id="279"/>
          </p14:sldIdLst>
        </p14:section>
        <p14:section name="Filtring" id="{93AE3590-20C0-4E47-9430-4A7EE225DD2B}">
          <p14:sldIdLst>
            <p14:sldId id="258"/>
          </p14:sldIdLst>
        </p14:section>
        <p14:section name="ICA" id="{2A470EF1-2C50-4C05-AC81-D614125CFC4B}">
          <p14:sldIdLst>
            <p14:sldId id="272"/>
          </p14:sldIdLst>
        </p14:section>
        <p14:section name="Interpolation" id="{2F3D51F2-38FA-430E-BF8A-F6AA5794C649}">
          <p14:sldIdLst>
            <p14:sldId id="260"/>
          </p14:sldIdLst>
        </p14:section>
        <p14:section name="Re-Ref" id="{8B2F3EC4-B640-4D20-8094-02AA9BB7A4DA}">
          <p14:sldIdLst>
            <p14:sldId id="261"/>
            <p14:sldId id="293"/>
          </p14:sldIdLst>
        </p14:section>
        <p14:section name="Epoching" id="{BE5F1953-1855-4361-86F1-FB62BE342A56}">
          <p14:sldIdLst>
            <p14:sldId id="283"/>
            <p14:sldId id="295"/>
          </p14:sldIdLst>
        </p14:section>
        <p14:section name="File Cut" id="{DEA1C609-BC0D-40E0-9005-D22EC25B9452}">
          <p14:sldIdLst>
            <p14:sldId id="285"/>
          </p14:sldIdLst>
        </p14:section>
        <p14:section name="Frequencying" id="{68112E2D-F207-4214-A1DF-88EAADD61136}">
          <p14:sldIdLst>
            <p14:sldId id="262"/>
          </p14:sldIdLst>
        </p14:section>
        <p14:section name="Peak and Trace export" id="{547D6727-7F9F-4066-AB7B-628195AC32DC}">
          <p14:sldIdLst>
            <p14:sldId id="289"/>
            <p14:sldId id="294"/>
            <p14:sldId id="291"/>
            <p14:sldId id="290"/>
          </p14:sldIdLst>
        </p14:section>
        <p14:section name="Full Design" id="{11C70962-FEF8-43C2-AEFE-C856B3F5E8D6}">
          <p14:sldIdLst>
            <p14:sldId id="296"/>
            <p14:sldId id="297"/>
          </p14:sldIdLst>
        </p14:section>
        <p14:section name="Statistics module" id="{9E53E7D9-F578-45AC-B396-A7154895A9D9}">
          <p14:sldIdLst>
            <p14:sldId id="298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084" autoAdjust="0"/>
    <p:restoredTop sz="94660"/>
  </p:normalViewPr>
  <p:slideViewPr>
    <p:cSldViewPr snapToGrid="0">
      <p:cViewPr>
        <p:scale>
          <a:sx n="150" d="100"/>
          <a:sy n="150" d="100"/>
        </p:scale>
        <p:origin x="792" y="10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E28F081-F961-4F1D-B0FD-EEC618487470}" type="datetimeFigureOut">
              <a:rPr lang="en-US" smtClean="0"/>
              <a:t>2/16/2025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F883EE1-A198-44E6-8EE0-87093AF4670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21628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fr-FR"/>
              <a:t>Modifiez le style des sous-titres du masque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2657764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2363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83642545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6020413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462114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3523806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0388066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4714872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3582644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8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H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Modifiez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H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6653676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  <a:endParaRPr lang="fr-CH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Modifiez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H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CB0654D-2F9E-40DC-B910-8F58A623289D}" type="datetimeFigureOut">
              <a:rPr lang="fr-CH" smtClean="0"/>
              <a:t>16.02.2025</a:t>
            </a:fld>
            <a:endParaRPr lang="fr-CH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H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13E0DD-F661-4EF4-80E8-EFF83EB1839D}" type="slidenum">
              <a:rPr lang="fr-CH" smtClean="0"/>
              <a:t>‹N°›</a:t>
            </a:fld>
            <a:endParaRPr lang="fr-CH"/>
          </a:p>
        </p:txBody>
      </p:sp>
    </p:spTree>
    <p:extLst>
      <p:ext uri="{BB962C8B-B14F-4D97-AF65-F5344CB8AC3E}">
        <p14:creationId xmlns:p14="http://schemas.microsoft.com/office/powerpoint/2010/main" val="14784286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7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D4011D7-31EB-B62B-5654-1C8181296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13434" y="320244"/>
            <a:ext cx="7117131" cy="535088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51ED4D9-8B6D-3E4C-6FA7-278CA750708B}"/>
              </a:ext>
            </a:extLst>
          </p:cNvPr>
          <p:cNvSpPr/>
          <p:nvPr/>
        </p:nvSpPr>
        <p:spPr>
          <a:xfrm>
            <a:off x="1013435" y="1697341"/>
            <a:ext cx="1775948" cy="201567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0CD552B-D8B2-5541-970D-CAB2AC857A00}"/>
              </a:ext>
            </a:extLst>
          </p:cNvPr>
          <p:cNvSpPr/>
          <p:nvPr/>
        </p:nvSpPr>
        <p:spPr>
          <a:xfrm>
            <a:off x="1013435" y="3765549"/>
            <a:ext cx="1775948" cy="190557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5ADBBE9C-FBC0-2A0A-C70E-6CA756C485D7}"/>
              </a:ext>
            </a:extLst>
          </p:cNvPr>
          <p:cNvSpPr/>
          <p:nvPr/>
        </p:nvSpPr>
        <p:spPr>
          <a:xfrm>
            <a:off x="2835275" y="558801"/>
            <a:ext cx="3246438" cy="489065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67A260A-32C9-0147-7812-D5BD620A9164}"/>
              </a:ext>
            </a:extLst>
          </p:cNvPr>
          <p:cNvSpPr/>
          <p:nvPr/>
        </p:nvSpPr>
        <p:spPr>
          <a:xfrm>
            <a:off x="6123709" y="557978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BCFB3F9-8A9D-9C56-3023-357D1E9988FF}"/>
              </a:ext>
            </a:extLst>
          </p:cNvPr>
          <p:cNvSpPr/>
          <p:nvPr/>
        </p:nvSpPr>
        <p:spPr>
          <a:xfrm>
            <a:off x="6123709" y="4081463"/>
            <a:ext cx="1775948" cy="1589664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ZoneTexte 4">
            <a:extLst>
              <a:ext uri="{FF2B5EF4-FFF2-40B4-BE49-F238E27FC236}">
                <a16:creationId xmlns:a16="http://schemas.microsoft.com/office/drawing/2014/main" id="{A1E31644-D529-0B7A-7DD2-27EE1DA590E2}"/>
              </a:ext>
            </a:extLst>
          </p:cNvPr>
          <p:cNvSpPr txBox="1"/>
          <p:nvPr/>
        </p:nvSpPr>
        <p:spPr>
          <a:xfrm>
            <a:off x="627888" y="1601014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2" name="ZoneTexte 4">
            <a:extLst>
              <a:ext uri="{FF2B5EF4-FFF2-40B4-BE49-F238E27FC236}">
                <a16:creationId xmlns:a16="http://schemas.microsoft.com/office/drawing/2014/main" id="{53B1CD76-350C-D7E9-401C-62F522DDA9A4}"/>
              </a:ext>
            </a:extLst>
          </p:cNvPr>
          <p:cNvSpPr txBox="1"/>
          <p:nvPr/>
        </p:nvSpPr>
        <p:spPr>
          <a:xfrm>
            <a:off x="2970115" y="18098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3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3" name="ZoneTexte 4">
            <a:extLst>
              <a:ext uri="{FF2B5EF4-FFF2-40B4-BE49-F238E27FC236}">
                <a16:creationId xmlns:a16="http://schemas.microsoft.com/office/drawing/2014/main" id="{27A916E5-7531-097A-ADC9-07DE5DF7FFED}"/>
              </a:ext>
            </a:extLst>
          </p:cNvPr>
          <p:cNvSpPr txBox="1"/>
          <p:nvPr/>
        </p:nvSpPr>
        <p:spPr>
          <a:xfrm>
            <a:off x="7833811" y="501692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4" name="ZoneTexte 4">
            <a:extLst>
              <a:ext uri="{FF2B5EF4-FFF2-40B4-BE49-F238E27FC236}">
                <a16:creationId xmlns:a16="http://schemas.microsoft.com/office/drawing/2014/main" id="{286F71CF-53D4-3A87-602B-04D893A52053}"/>
              </a:ext>
            </a:extLst>
          </p:cNvPr>
          <p:cNvSpPr txBox="1"/>
          <p:nvPr/>
        </p:nvSpPr>
        <p:spPr>
          <a:xfrm>
            <a:off x="599416" y="3715039"/>
            <a:ext cx="37382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1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15" name="ZoneTexte 4">
            <a:extLst>
              <a:ext uri="{FF2B5EF4-FFF2-40B4-BE49-F238E27FC236}">
                <a16:creationId xmlns:a16="http://schemas.microsoft.com/office/drawing/2014/main" id="{57D91A62-4BC3-1D6C-BB80-A64BDC2F0980}"/>
              </a:ext>
            </a:extLst>
          </p:cNvPr>
          <p:cNvSpPr txBox="1"/>
          <p:nvPr/>
        </p:nvSpPr>
        <p:spPr>
          <a:xfrm>
            <a:off x="7871299" y="3945871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37370062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D95D7F05-4917-846D-ED69-122957F8F5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307" y="0"/>
            <a:ext cx="4723943" cy="4406900"/>
          </a:xfrm>
          <a:prstGeom prst="rect">
            <a:avLst/>
          </a:prstGeom>
        </p:spPr>
      </p:pic>
      <p:sp>
        <p:nvSpPr>
          <p:cNvPr id="5" name="Rectangle 4"/>
          <p:cNvSpPr/>
          <p:nvPr/>
        </p:nvSpPr>
        <p:spPr>
          <a:xfrm>
            <a:off x="3196927" y="276253"/>
            <a:ext cx="3228323" cy="413064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6" name="ZoneTexte 5"/>
          <p:cNvSpPr txBox="1"/>
          <p:nvPr/>
        </p:nvSpPr>
        <p:spPr>
          <a:xfrm>
            <a:off x="2955524" y="631570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2" name="ZoneTexte 11"/>
          <p:cNvSpPr txBox="1"/>
          <p:nvPr/>
        </p:nvSpPr>
        <p:spPr>
          <a:xfrm>
            <a:off x="5337189" y="3875918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1">
            <a:extLst>
              <a:ext uri="{FF2B5EF4-FFF2-40B4-BE49-F238E27FC236}">
                <a16:creationId xmlns:a16="http://schemas.microsoft.com/office/drawing/2014/main" id="{8E24027E-6CA4-C660-504F-50EFBA48D4B6}"/>
              </a:ext>
            </a:extLst>
          </p:cNvPr>
          <p:cNvSpPr txBox="1"/>
          <p:nvPr/>
        </p:nvSpPr>
        <p:spPr>
          <a:xfrm>
            <a:off x="4572000" y="1717496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3" name="TextBox 15">
            <a:extLst>
              <a:ext uri="{FF2B5EF4-FFF2-40B4-BE49-F238E27FC236}">
                <a16:creationId xmlns:a16="http://schemas.microsoft.com/office/drawing/2014/main" id="{2A57F9F2-6E46-27FD-F184-27DA42D0EDCF}"/>
              </a:ext>
            </a:extLst>
          </p:cNvPr>
          <p:cNvSpPr txBox="1"/>
          <p:nvPr/>
        </p:nvSpPr>
        <p:spPr>
          <a:xfrm>
            <a:off x="6425250" y="203718"/>
            <a:ext cx="3400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E9A21DCF-45B1-75EB-7A06-CA092A6A94D3}"/>
              </a:ext>
            </a:extLst>
          </p:cNvPr>
          <p:cNvSpPr/>
          <p:nvPr/>
        </p:nvSpPr>
        <p:spPr>
          <a:xfrm>
            <a:off x="1701307" y="388384"/>
            <a:ext cx="1490220" cy="2126216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ZoneTexte 7">
            <a:extLst>
              <a:ext uri="{FF2B5EF4-FFF2-40B4-BE49-F238E27FC236}">
                <a16:creationId xmlns:a16="http://schemas.microsoft.com/office/drawing/2014/main" id="{94F52E74-6853-B3DE-4FD1-602CE8C607E1}"/>
              </a:ext>
            </a:extLst>
          </p:cNvPr>
          <p:cNvSpPr txBox="1"/>
          <p:nvPr/>
        </p:nvSpPr>
        <p:spPr>
          <a:xfrm>
            <a:off x="5953139" y="3875918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0" name="TextBox 17">
            <a:extLst>
              <a:ext uri="{FF2B5EF4-FFF2-40B4-BE49-F238E27FC236}">
                <a16:creationId xmlns:a16="http://schemas.microsoft.com/office/drawing/2014/main" id="{5A19CDA8-7DF6-B6C5-CF66-0B631A0B06C0}"/>
              </a:ext>
            </a:extLst>
          </p:cNvPr>
          <p:cNvSpPr txBox="1"/>
          <p:nvPr/>
        </p:nvSpPr>
        <p:spPr>
          <a:xfrm>
            <a:off x="1443572" y="26223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E62E904-7E75-F263-4EED-4681FB187088}"/>
              </a:ext>
            </a:extLst>
          </p:cNvPr>
          <p:cNvSpPr/>
          <p:nvPr/>
        </p:nvSpPr>
        <p:spPr>
          <a:xfrm>
            <a:off x="1702794" y="2514601"/>
            <a:ext cx="1488733" cy="1892300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22">
            <a:extLst>
              <a:ext uri="{FF2B5EF4-FFF2-40B4-BE49-F238E27FC236}">
                <a16:creationId xmlns:a16="http://schemas.microsoft.com/office/drawing/2014/main" id="{D1AEE47F-EECC-4DDC-F28B-3B1E320F437F}"/>
              </a:ext>
            </a:extLst>
          </p:cNvPr>
          <p:cNvSpPr txBox="1"/>
          <p:nvPr/>
        </p:nvSpPr>
        <p:spPr>
          <a:xfrm>
            <a:off x="1413582" y="2442065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74AE66F-7504-19FF-5466-DD70670F944B}"/>
              </a:ext>
            </a:extLst>
          </p:cNvPr>
          <p:cNvSpPr txBox="1"/>
          <p:nvPr/>
        </p:nvSpPr>
        <p:spPr>
          <a:xfrm>
            <a:off x="2284991" y="100090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8">
            <a:extLst>
              <a:ext uri="{FF2B5EF4-FFF2-40B4-BE49-F238E27FC236}">
                <a16:creationId xmlns:a16="http://schemas.microsoft.com/office/drawing/2014/main" id="{EBEDC647-C0A2-4316-474A-90C57B45823F}"/>
              </a:ext>
            </a:extLst>
          </p:cNvPr>
          <p:cNvSpPr txBox="1"/>
          <p:nvPr/>
        </p:nvSpPr>
        <p:spPr>
          <a:xfrm>
            <a:off x="2955524" y="1451492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19">
            <a:extLst>
              <a:ext uri="{FF2B5EF4-FFF2-40B4-BE49-F238E27FC236}">
                <a16:creationId xmlns:a16="http://schemas.microsoft.com/office/drawing/2014/main" id="{C453DF28-DED4-5D3A-E60F-62A4CB0DA797}"/>
              </a:ext>
            </a:extLst>
          </p:cNvPr>
          <p:cNvSpPr txBox="1"/>
          <p:nvPr/>
        </p:nvSpPr>
        <p:spPr>
          <a:xfrm>
            <a:off x="2948878" y="1665667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1" name="ZoneTexte 20">
            <a:extLst>
              <a:ext uri="{FF2B5EF4-FFF2-40B4-BE49-F238E27FC236}">
                <a16:creationId xmlns:a16="http://schemas.microsoft.com/office/drawing/2014/main" id="{3DBB22DD-EADD-1CC2-C986-E0B1802AF5AE}"/>
              </a:ext>
            </a:extLst>
          </p:cNvPr>
          <p:cNvSpPr txBox="1"/>
          <p:nvPr/>
        </p:nvSpPr>
        <p:spPr>
          <a:xfrm>
            <a:off x="2834295" y="2109001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2" name="ZoneTexte 21">
            <a:extLst>
              <a:ext uri="{FF2B5EF4-FFF2-40B4-BE49-F238E27FC236}">
                <a16:creationId xmlns:a16="http://schemas.microsoft.com/office/drawing/2014/main" id="{38862B79-94CD-8E00-BAFB-4DC73E03A326}"/>
              </a:ext>
            </a:extLst>
          </p:cNvPr>
          <p:cNvSpPr txBox="1"/>
          <p:nvPr/>
        </p:nvSpPr>
        <p:spPr>
          <a:xfrm>
            <a:off x="2948878" y="2548699"/>
            <a:ext cx="32285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3" name="ZoneTexte 22">
            <a:extLst>
              <a:ext uri="{FF2B5EF4-FFF2-40B4-BE49-F238E27FC236}">
                <a16:creationId xmlns:a16="http://schemas.microsoft.com/office/drawing/2014/main" id="{563BAAB5-684F-E805-10A2-527146005BC9}"/>
              </a:ext>
            </a:extLst>
          </p:cNvPr>
          <p:cNvSpPr txBox="1"/>
          <p:nvPr/>
        </p:nvSpPr>
        <p:spPr>
          <a:xfrm>
            <a:off x="2909545" y="2868679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4" name="ZoneTexte 23">
            <a:extLst>
              <a:ext uri="{FF2B5EF4-FFF2-40B4-BE49-F238E27FC236}">
                <a16:creationId xmlns:a16="http://schemas.microsoft.com/office/drawing/2014/main" id="{9C166E31-0A97-2A1D-4888-9C351E6F6C81}"/>
              </a:ext>
            </a:extLst>
          </p:cNvPr>
          <p:cNvSpPr txBox="1"/>
          <p:nvPr/>
        </p:nvSpPr>
        <p:spPr>
          <a:xfrm>
            <a:off x="2909545" y="3256390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25" name="ZoneTexte 24">
            <a:extLst>
              <a:ext uri="{FF2B5EF4-FFF2-40B4-BE49-F238E27FC236}">
                <a16:creationId xmlns:a16="http://schemas.microsoft.com/office/drawing/2014/main" id="{F32B6ACD-B68B-7F31-FD4D-C615E5B6A41D}"/>
              </a:ext>
            </a:extLst>
          </p:cNvPr>
          <p:cNvSpPr txBox="1"/>
          <p:nvPr/>
        </p:nvSpPr>
        <p:spPr>
          <a:xfrm>
            <a:off x="2923267" y="3547995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B24BE26C-2B61-7C07-2DAA-3C3BF6A834ED}"/>
              </a:ext>
            </a:extLst>
          </p:cNvPr>
          <p:cNvSpPr txBox="1"/>
          <p:nvPr/>
        </p:nvSpPr>
        <p:spPr>
          <a:xfrm>
            <a:off x="2923267" y="4074569"/>
            <a:ext cx="41480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H" dirty="0"/>
              <a:t>13</a:t>
            </a:r>
          </a:p>
        </p:txBody>
      </p:sp>
    </p:spTree>
    <p:extLst>
      <p:ext uri="{BB962C8B-B14F-4D97-AF65-F5344CB8AC3E}">
        <p14:creationId xmlns:p14="http://schemas.microsoft.com/office/powerpoint/2010/main" val="28293842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93B0B75-B7B0-E865-CEEB-12675737CA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0499" y="1319134"/>
            <a:ext cx="5067300" cy="4019550"/>
          </a:xfrm>
          <a:prstGeom prst="rect">
            <a:avLst/>
          </a:prstGeom>
        </p:spPr>
      </p:pic>
      <p:sp>
        <p:nvSpPr>
          <p:cNvPr id="6" name="ZoneTexte 5"/>
          <p:cNvSpPr txBox="1"/>
          <p:nvPr/>
        </p:nvSpPr>
        <p:spPr>
          <a:xfrm>
            <a:off x="3786328" y="20399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8" name="ZoneTexte 17"/>
          <p:cNvSpPr txBox="1"/>
          <p:nvPr/>
        </p:nvSpPr>
        <p:spPr>
          <a:xfrm>
            <a:off x="6701991" y="19653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7F70571-9A4B-8ADA-98D5-BEDAC503B76C}"/>
              </a:ext>
            </a:extLst>
          </p:cNvPr>
          <p:cNvSpPr/>
          <p:nvPr/>
        </p:nvSpPr>
        <p:spPr>
          <a:xfrm>
            <a:off x="1960775" y="2039946"/>
            <a:ext cx="2318994" cy="32987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5C3746F-5DD9-1423-346B-65507579B55A}"/>
              </a:ext>
            </a:extLst>
          </p:cNvPr>
          <p:cNvSpPr/>
          <p:nvPr/>
        </p:nvSpPr>
        <p:spPr>
          <a:xfrm>
            <a:off x="4374149" y="1794764"/>
            <a:ext cx="2606794" cy="3543920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AE6D024-DEA5-649B-8B65-4E8D33A1E038}"/>
              </a:ext>
            </a:extLst>
          </p:cNvPr>
          <p:cNvSpPr txBox="1"/>
          <p:nvPr/>
        </p:nvSpPr>
        <p:spPr>
          <a:xfrm>
            <a:off x="1569916" y="1855280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E0382A0-FE89-5EC4-0AB3-E01FED323573}"/>
              </a:ext>
            </a:extLst>
          </p:cNvPr>
          <p:cNvSpPr txBox="1"/>
          <p:nvPr/>
        </p:nvSpPr>
        <p:spPr>
          <a:xfrm>
            <a:off x="6980942" y="1688296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91F02098-0D73-7C6D-6F91-C709186A1C8E}"/>
              </a:ext>
            </a:extLst>
          </p:cNvPr>
          <p:cNvSpPr txBox="1"/>
          <p:nvPr/>
        </p:nvSpPr>
        <p:spPr>
          <a:xfrm>
            <a:off x="3120272" y="50086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17">
            <a:extLst>
              <a:ext uri="{FF2B5EF4-FFF2-40B4-BE49-F238E27FC236}">
                <a16:creationId xmlns:a16="http://schemas.microsoft.com/office/drawing/2014/main" id="{E0D3121A-164A-026D-6E1A-3FE7E286549D}"/>
              </a:ext>
            </a:extLst>
          </p:cNvPr>
          <p:cNvSpPr txBox="1"/>
          <p:nvPr/>
        </p:nvSpPr>
        <p:spPr>
          <a:xfrm>
            <a:off x="6700039" y="22424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9" name="ZoneTexte 17">
            <a:extLst>
              <a:ext uri="{FF2B5EF4-FFF2-40B4-BE49-F238E27FC236}">
                <a16:creationId xmlns:a16="http://schemas.microsoft.com/office/drawing/2014/main" id="{15C05919-CF9C-B23A-5186-78950BE60324}"/>
              </a:ext>
            </a:extLst>
          </p:cNvPr>
          <p:cNvSpPr txBox="1"/>
          <p:nvPr/>
        </p:nvSpPr>
        <p:spPr>
          <a:xfrm>
            <a:off x="6681534" y="32443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0" name="ZoneTexte 17">
            <a:extLst>
              <a:ext uri="{FF2B5EF4-FFF2-40B4-BE49-F238E27FC236}">
                <a16:creationId xmlns:a16="http://schemas.microsoft.com/office/drawing/2014/main" id="{9D1631DE-CAC3-DCF6-A67E-61ADC0A08565}"/>
              </a:ext>
            </a:extLst>
          </p:cNvPr>
          <p:cNvSpPr txBox="1"/>
          <p:nvPr/>
        </p:nvSpPr>
        <p:spPr>
          <a:xfrm>
            <a:off x="6681534" y="387670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7">
            <a:extLst>
              <a:ext uri="{FF2B5EF4-FFF2-40B4-BE49-F238E27FC236}">
                <a16:creationId xmlns:a16="http://schemas.microsoft.com/office/drawing/2014/main" id="{96493E24-4602-AF6E-AE51-DCFE82D9F5C8}"/>
              </a:ext>
            </a:extLst>
          </p:cNvPr>
          <p:cNvSpPr txBox="1"/>
          <p:nvPr/>
        </p:nvSpPr>
        <p:spPr>
          <a:xfrm>
            <a:off x="4880831" y="50557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3673536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48AAB4AE-55CB-C446-AE5C-EEE4753BA74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902" y="803487"/>
            <a:ext cx="8401050" cy="5514975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F1E5C4C-E4C2-B1BA-CCD4-2756D74208DE}"/>
              </a:ext>
            </a:extLst>
          </p:cNvPr>
          <p:cNvSpPr/>
          <p:nvPr/>
        </p:nvSpPr>
        <p:spPr>
          <a:xfrm>
            <a:off x="3129699" y="6054513"/>
            <a:ext cx="5548558" cy="24141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38744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DBF5D2E-9AF0-308C-8708-B522DFF35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80263" y="2709015"/>
            <a:ext cx="3891656" cy="3749624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C49B2547-835B-00CC-6EE5-D04ACD26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9479" y="2709015"/>
            <a:ext cx="3897072" cy="3754843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1FB3430-21D3-FAB0-F22E-75E1A8EA75C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395653" y="10567"/>
            <a:ext cx="3436968" cy="2499337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0456C9EB-09F5-4E73-8838-573A158E4980}"/>
              </a:ext>
            </a:extLst>
          </p:cNvPr>
          <p:cNvSpPr/>
          <p:nvPr/>
        </p:nvSpPr>
        <p:spPr>
          <a:xfrm>
            <a:off x="5340236" y="1968987"/>
            <a:ext cx="367837" cy="118584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8">
            <a:extLst>
              <a:ext uri="{FF2B5EF4-FFF2-40B4-BE49-F238E27FC236}">
                <a16:creationId xmlns:a16="http://schemas.microsoft.com/office/drawing/2014/main" id="{865192BE-F994-4ECE-B695-931A540B9870}"/>
              </a:ext>
            </a:extLst>
          </p:cNvPr>
          <p:cNvCxnSpPr>
            <a:cxnSpLocks/>
          </p:cNvCxnSpPr>
          <p:nvPr/>
        </p:nvCxnSpPr>
        <p:spPr>
          <a:xfrm flipH="1">
            <a:off x="4354942" y="2087571"/>
            <a:ext cx="1057567" cy="735528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36DF3D07-26B1-4DBC-9132-02CB2491F0CE}"/>
              </a:ext>
            </a:extLst>
          </p:cNvPr>
          <p:cNvSpPr txBox="1"/>
          <p:nvPr/>
        </p:nvSpPr>
        <p:spPr>
          <a:xfrm>
            <a:off x="2475520" y="37872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" name="ZoneTexte 5">
            <a:extLst>
              <a:ext uri="{FF2B5EF4-FFF2-40B4-BE49-F238E27FC236}">
                <a16:creationId xmlns:a16="http://schemas.microsoft.com/office/drawing/2014/main" id="{5E8563DD-2630-17AB-11A5-E86F4214EFF6}"/>
              </a:ext>
            </a:extLst>
          </p:cNvPr>
          <p:cNvSpPr txBox="1"/>
          <p:nvPr/>
        </p:nvSpPr>
        <p:spPr>
          <a:xfrm>
            <a:off x="6759851" y="333143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9</a:t>
            </a:r>
            <a:endParaRPr lang="fr-CH" dirty="0"/>
          </a:p>
        </p:txBody>
      </p:sp>
      <p:sp>
        <p:nvSpPr>
          <p:cNvPr id="22" name="ZoneTexte 5">
            <a:extLst>
              <a:ext uri="{FF2B5EF4-FFF2-40B4-BE49-F238E27FC236}">
                <a16:creationId xmlns:a16="http://schemas.microsoft.com/office/drawing/2014/main" id="{C5CC45CE-2CDB-2B48-7CC1-3A9FA968C67B}"/>
              </a:ext>
            </a:extLst>
          </p:cNvPr>
          <p:cNvSpPr txBox="1"/>
          <p:nvPr/>
        </p:nvSpPr>
        <p:spPr>
          <a:xfrm>
            <a:off x="2653229" y="30771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24" name="Connecteur droit avec flèche 19">
            <a:extLst>
              <a:ext uri="{FF2B5EF4-FFF2-40B4-BE49-F238E27FC236}">
                <a16:creationId xmlns:a16="http://schemas.microsoft.com/office/drawing/2014/main" id="{113046D9-22B6-7C97-0ACD-B51EBF9F384D}"/>
              </a:ext>
            </a:extLst>
          </p:cNvPr>
          <p:cNvCxnSpPr>
            <a:cxnSpLocks/>
          </p:cNvCxnSpPr>
          <p:nvPr/>
        </p:nvCxnSpPr>
        <p:spPr>
          <a:xfrm>
            <a:off x="2916215" y="3014666"/>
            <a:ext cx="1420336" cy="0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ZoneTexte 5">
            <a:extLst>
              <a:ext uri="{FF2B5EF4-FFF2-40B4-BE49-F238E27FC236}">
                <a16:creationId xmlns:a16="http://schemas.microsoft.com/office/drawing/2014/main" id="{B5E10E91-77A2-024E-6B53-21EABA12317B}"/>
              </a:ext>
            </a:extLst>
          </p:cNvPr>
          <p:cNvSpPr txBox="1"/>
          <p:nvPr/>
        </p:nvSpPr>
        <p:spPr>
          <a:xfrm>
            <a:off x="5686702" y="18235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A87A854-4774-50BF-A881-BDCF17829898}"/>
              </a:ext>
            </a:extLst>
          </p:cNvPr>
          <p:cNvSpPr/>
          <p:nvPr/>
        </p:nvSpPr>
        <p:spPr>
          <a:xfrm>
            <a:off x="1689615" y="2929246"/>
            <a:ext cx="428483" cy="14979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C7402B3D-2577-AC45-49F8-A7BD62DD2EE1}"/>
              </a:ext>
            </a:extLst>
          </p:cNvPr>
          <p:cNvSpPr/>
          <p:nvPr/>
        </p:nvSpPr>
        <p:spPr>
          <a:xfrm>
            <a:off x="6053145" y="2929245"/>
            <a:ext cx="747015" cy="14910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TextBox 9">
            <a:extLst>
              <a:ext uri="{FF2B5EF4-FFF2-40B4-BE49-F238E27FC236}">
                <a16:creationId xmlns:a16="http://schemas.microsoft.com/office/drawing/2014/main" id="{DC0C6D2D-29F5-73D8-F6BB-7FD04E888668}"/>
              </a:ext>
            </a:extLst>
          </p:cNvPr>
          <p:cNvSpPr txBox="1"/>
          <p:nvPr/>
        </p:nvSpPr>
        <p:spPr>
          <a:xfrm>
            <a:off x="1685997" y="260688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8" name="TextBox 10">
            <a:extLst>
              <a:ext uri="{FF2B5EF4-FFF2-40B4-BE49-F238E27FC236}">
                <a16:creationId xmlns:a16="http://schemas.microsoft.com/office/drawing/2014/main" id="{FE8F8DEB-C6AC-7270-08A3-7543781FE013}"/>
              </a:ext>
            </a:extLst>
          </p:cNvPr>
          <p:cNvSpPr txBox="1"/>
          <p:nvPr/>
        </p:nvSpPr>
        <p:spPr>
          <a:xfrm>
            <a:off x="6687780" y="2613231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619EF29-DEB0-EE2E-DA00-C8E030980E5F}"/>
              </a:ext>
            </a:extLst>
          </p:cNvPr>
          <p:cNvSpPr/>
          <p:nvPr/>
        </p:nvSpPr>
        <p:spPr>
          <a:xfrm>
            <a:off x="4400549" y="3078347"/>
            <a:ext cx="1286153" cy="3351934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4103C12-FF15-66F9-49F5-D049EA40EB46}"/>
              </a:ext>
            </a:extLst>
          </p:cNvPr>
          <p:cNvSpPr txBox="1"/>
          <p:nvPr/>
        </p:nvSpPr>
        <p:spPr>
          <a:xfrm>
            <a:off x="5454559" y="2744404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6" name="ZoneTexte 5">
            <a:extLst>
              <a:ext uri="{FF2B5EF4-FFF2-40B4-BE49-F238E27FC236}">
                <a16:creationId xmlns:a16="http://schemas.microsoft.com/office/drawing/2014/main" id="{71FD7D5A-988E-2F07-0E69-CCB241F1A133}"/>
              </a:ext>
            </a:extLst>
          </p:cNvPr>
          <p:cNvSpPr txBox="1"/>
          <p:nvPr/>
        </p:nvSpPr>
        <p:spPr>
          <a:xfrm>
            <a:off x="2862779" y="350892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7" name="ZoneTexte 5">
            <a:extLst>
              <a:ext uri="{FF2B5EF4-FFF2-40B4-BE49-F238E27FC236}">
                <a16:creationId xmlns:a16="http://schemas.microsoft.com/office/drawing/2014/main" id="{513649BA-754C-0026-7063-C98C714AC8AD}"/>
              </a:ext>
            </a:extLst>
          </p:cNvPr>
          <p:cNvSpPr txBox="1"/>
          <p:nvPr/>
        </p:nvSpPr>
        <p:spPr>
          <a:xfrm>
            <a:off x="2823069" y="42730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8" name="ZoneTexte 5">
            <a:extLst>
              <a:ext uri="{FF2B5EF4-FFF2-40B4-BE49-F238E27FC236}">
                <a16:creationId xmlns:a16="http://schemas.microsoft.com/office/drawing/2014/main" id="{5CB37243-C700-062E-51E8-3C4DA235F3B5}"/>
              </a:ext>
            </a:extLst>
          </p:cNvPr>
          <p:cNvSpPr txBox="1"/>
          <p:nvPr/>
        </p:nvSpPr>
        <p:spPr>
          <a:xfrm>
            <a:off x="2839052" y="46167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F78485D4-6431-1E2D-418E-F6B0FA07D7EF}"/>
              </a:ext>
            </a:extLst>
          </p:cNvPr>
          <p:cNvSpPr txBox="1"/>
          <p:nvPr/>
        </p:nvSpPr>
        <p:spPr>
          <a:xfrm>
            <a:off x="2823069" y="560736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B59BFBEF-C5DD-13B8-3C9A-99F0D84BE292}"/>
              </a:ext>
            </a:extLst>
          </p:cNvPr>
          <p:cNvSpPr txBox="1"/>
          <p:nvPr/>
        </p:nvSpPr>
        <p:spPr>
          <a:xfrm>
            <a:off x="4056721" y="565023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7</a:t>
            </a:r>
            <a:endParaRPr lang="fr-CH" dirty="0"/>
          </a:p>
        </p:txBody>
      </p:sp>
      <p:sp>
        <p:nvSpPr>
          <p:cNvPr id="23" name="ZoneTexte 5">
            <a:extLst>
              <a:ext uri="{FF2B5EF4-FFF2-40B4-BE49-F238E27FC236}">
                <a16:creationId xmlns:a16="http://schemas.microsoft.com/office/drawing/2014/main" id="{921A4834-3493-F06E-D856-2CB9A489EE9A}"/>
              </a:ext>
            </a:extLst>
          </p:cNvPr>
          <p:cNvSpPr txBox="1"/>
          <p:nvPr/>
        </p:nvSpPr>
        <p:spPr>
          <a:xfrm>
            <a:off x="4098863" y="33694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8</a:t>
            </a:r>
            <a:endParaRPr lang="fr-CH" dirty="0"/>
          </a:p>
        </p:txBody>
      </p:sp>
      <p:sp>
        <p:nvSpPr>
          <p:cNvPr id="25" name="ZoneTexte 5">
            <a:extLst>
              <a:ext uri="{FF2B5EF4-FFF2-40B4-BE49-F238E27FC236}">
                <a16:creationId xmlns:a16="http://schemas.microsoft.com/office/drawing/2014/main" id="{DA685ED8-B685-5419-5D7A-BD06FF218919}"/>
              </a:ext>
            </a:extLst>
          </p:cNvPr>
          <p:cNvSpPr txBox="1"/>
          <p:nvPr/>
        </p:nvSpPr>
        <p:spPr>
          <a:xfrm>
            <a:off x="7969302" y="33340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10</a:t>
            </a:r>
            <a:endParaRPr lang="fr-CH" dirty="0"/>
          </a:p>
        </p:txBody>
      </p:sp>
      <p:sp>
        <p:nvSpPr>
          <p:cNvPr id="26" name="ZoneTexte 5">
            <a:extLst>
              <a:ext uri="{FF2B5EF4-FFF2-40B4-BE49-F238E27FC236}">
                <a16:creationId xmlns:a16="http://schemas.microsoft.com/office/drawing/2014/main" id="{5313E699-B71A-E788-9374-6B71FF7B2EB1}"/>
              </a:ext>
            </a:extLst>
          </p:cNvPr>
          <p:cNvSpPr txBox="1"/>
          <p:nvPr/>
        </p:nvSpPr>
        <p:spPr>
          <a:xfrm>
            <a:off x="6673491" y="37423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11</a:t>
            </a:r>
            <a:endParaRPr lang="fr-CH" dirty="0"/>
          </a:p>
        </p:txBody>
      </p:sp>
      <p:sp>
        <p:nvSpPr>
          <p:cNvPr id="27" name="ZoneTexte 5">
            <a:extLst>
              <a:ext uri="{FF2B5EF4-FFF2-40B4-BE49-F238E27FC236}">
                <a16:creationId xmlns:a16="http://schemas.microsoft.com/office/drawing/2014/main" id="{3C83E1FA-E3BC-DB7F-000C-7B366B18FF69}"/>
              </a:ext>
            </a:extLst>
          </p:cNvPr>
          <p:cNvSpPr txBox="1"/>
          <p:nvPr/>
        </p:nvSpPr>
        <p:spPr>
          <a:xfrm>
            <a:off x="6673491" y="427303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12</a:t>
            </a:r>
            <a:endParaRPr lang="fr-CH" dirty="0"/>
          </a:p>
        </p:txBody>
      </p:sp>
      <p:sp>
        <p:nvSpPr>
          <p:cNvPr id="28" name="ZoneTexte 5">
            <a:extLst>
              <a:ext uri="{FF2B5EF4-FFF2-40B4-BE49-F238E27FC236}">
                <a16:creationId xmlns:a16="http://schemas.microsoft.com/office/drawing/2014/main" id="{28A7AF95-C910-BB48-757F-65558C7E3963}"/>
              </a:ext>
            </a:extLst>
          </p:cNvPr>
          <p:cNvSpPr txBox="1"/>
          <p:nvPr/>
        </p:nvSpPr>
        <p:spPr>
          <a:xfrm>
            <a:off x="7625991" y="578620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14</a:t>
            </a:r>
            <a:endParaRPr lang="fr-CH" dirty="0"/>
          </a:p>
        </p:txBody>
      </p:sp>
      <p:sp>
        <p:nvSpPr>
          <p:cNvPr id="29" name="ZoneTexte 5">
            <a:extLst>
              <a:ext uri="{FF2B5EF4-FFF2-40B4-BE49-F238E27FC236}">
                <a16:creationId xmlns:a16="http://schemas.microsoft.com/office/drawing/2014/main" id="{2ACF42F7-7F87-0190-7DFB-31FD73B86E8C}"/>
              </a:ext>
            </a:extLst>
          </p:cNvPr>
          <p:cNvSpPr txBox="1"/>
          <p:nvPr/>
        </p:nvSpPr>
        <p:spPr>
          <a:xfrm>
            <a:off x="6768252" y="565023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13</a:t>
            </a:r>
            <a:endParaRPr lang="fr-CH" dirty="0"/>
          </a:p>
        </p:txBody>
      </p:sp>
      <p:sp>
        <p:nvSpPr>
          <p:cNvPr id="13" name="ZoneTexte 5">
            <a:extLst>
              <a:ext uri="{FF2B5EF4-FFF2-40B4-BE49-F238E27FC236}">
                <a16:creationId xmlns:a16="http://schemas.microsoft.com/office/drawing/2014/main" id="{2F520791-5C7A-B058-9BD4-21DDF1D2A20C}"/>
              </a:ext>
            </a:extLst>
          </p:cNvPr>
          <p:cNvSpPr txBox="1"/>
          <p:nvPr/>
        </p:nvSpPr>
        <p:spPr>
          <a:xfrm>
            <a:off x="4967337" y="300776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15</a:t>
            </a:r>
            <a:endParaRPr lang="fr-CH" dirty="0"/>
          </a:p>
        </p:txBody>
      </p:sp>
      <p:sp>
        <p:nvSpPr>
          <p:cNvPr id="30" name="ZoneTexte 5">
            <a:extLst>
              <a:ext uri="{FF2B5EF4-FFF2-40B4-BE49-F238E27FC236}">
                <a16:creationId xmlns:a16="http://schemas.microsoft.com/office/drawing/2014/main" id="{1D100C25-480A-CC1F-0E10-D088E07FF577}"/>
              </a:ext>
            </a:extLst>
          </p:cNvPr>
          <p:cNvSpPr txBox="1"/>
          <p:nvPr/>
        </p:nvSpPr>
        <p:spPr>
          <a:xfrm>
            <a:off x="4834273" y="427528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16</a:t>
            </a:r>
            <a:endParaRPr lang="fr-CH" dirty="0"/>
          </a:p>
        </p:txBody>
      </p:sp>
      <p:sp>
        <p:nvSpPr>
          <p:cNvPr id="31" name="ZoneTexte 5">
            <a:extLst>
              <a:ext uri="{FF2B5EF4-FFF2-40B4-BE49-F238E27FC236}">
                <a16:creationId xmlns:a16="http://schemas.microsoft.com/office/drawing/2014/main" id="{695A3037-52D5-2C1C-B836-5D6A8C661B1A}"/>
              </a:ext>
            </a:extLst>
          </p:cNvPr>
          <p:cNvSpPr txBox="1"/>
          <p:nvPr/>
        </p:nvSpPr>
        <p:spPr>
          <a:xfrm>
            <a:off x="5323340" y="463387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17</a:t>
            </a:r>
            <a:endParaRPr lang="fr-CH" dirty="0"/>
          </a:p>
        </p:txBody>
      </p:sp>
      <p:sp>
        <p:nvSpPr>
          <p:cNvPr id="33" name="ZoneTexte 5">
            <a:extLst>
              <a:ext uri="{FF2B5EF4-FFF2-40B4-BE49-F238E27FC236}">
                <a16:creationId xmlns:a16="http://schemas.microsoft.com/office/drawing/2014/main" id="{6C14C5C4-2392-5E66-E6EE-B7C41C799AFB}"/>
              </a:ext>
            </a:extLst>
          </p:cNvPr>
          <p:cNvSpPr txBox="1"/>
          <p:nvPr/>
        </p:nvSpPr>
        <p:spPr>
          <a:xfrm>
            <a:off x="5358615" y="501764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18</a:t>
            </a:r>
            <a:endParaRPr lang="fr-CH" dirty="0"/>
          </a:p>
        </p:txBody>
      </p:sp>
      <p:sp>
        <p:nvSpPr>
          <p:cNvPr id="34" name="ZoneTexte 5">
            <a:extLst>
              <a:ext uri="{FF2B5EF4-FFF2-40B4-BE49-F238E27FC236}">
                <a16:creationId xmlns:a16="http://schemas.microsoft.com/office/drawing/2014/main" id="{2ACC968C-0AF7-B399-7C0F-78766477227E}"/>
              </a:ext>
            </a:extLst>
          </p:cNvPr>
          <p:cNvSpPr txBox="1"/>
          <p:nvPr/>
        </p:nvSpPr>
        <p:spPr>
          <a:xfrm>
            <a:off x="5440808" y="535159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19</a:t>
            </a:r>
            <a:endParaRPr lang="fr-CH" dirty="0"/>
          </a:p>
        </p:txBody>
      </p:sp>
      <p:sp>
        <p:nvSpPr>
          <p:cNvPr id="35" name="ZoneTexte 5">
            <a:extLst>
              <a:ext uri="{FF2B5EF4-FFF2-40B4-BE49-F238E27FC236}">
                <a16:creationId xmlns:a16="http://schemas.microsoft.com/office/drawing/2014/main" id="{4E45DB7A-2EE3-EA4F-527E-84F7F21EC77B}"/>
              </a:ext>
            </a:extLst>
          </p:cNvPr>
          <p:cNvSpPr txBox="1"/>
          <p:nvPr/>
        </p:nvSpPr>
        <p:spPr>
          <a:xfrm>
            <a:off x="5450973" y="563204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20</a:t>
            </a:r>
            <a:endParaRPr lang="fr-CH" dirty="0"/>
          </a:p>
        </p:txBody>
      </p:sp>
      <p:sp>
        <p:nvSpPr>
          <p:cNvPr id="36" name="ZoneTexte 5">
            <a:extLst>
              <a:ext uri="{FF2B5EF4-FFF2-40B4-BE49-F238E27FC236}">
                <a16:creationId xmlns:a16="http://schemas.microsoft.com/office/drawing/2014/main" id="{E552AAA6-A46C-C4F3-B1E5-D1F7511C7342}"/>
              </a:ext>
            </a:extLst>
          </p:cNvPr>
          <p:cNvSpPr txBox="1"/>
          <p:nvPr/>
        </p:nvSpPr>
        <p:spPr>
          <a:xfrm>
            <a:off x="4544072" y="627397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21</a:t>
            </a:r>
            <a:endParaRPr lang="fr-CH" dirty="0"/>
          </a:p>
        </p:txBody>
      </p:sp>
    </p:spTree>
    <p:extLst>
      <p:ext uri="{BB962C8B-B14F-4D97-AF65-F5344CB8AC3E}">
        <p14:creationId xmlns:p14="http://schemas.microsoft.com/office/powerpoint/2010/main" val="3464684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BF1DF247-303B-FE3A-070F-586C1169F0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24100"/>
            <a:ext cx="2143125" cy="1104900"/>
          </a:xfrm>
          <a:prstGeom prst="rect">
            <a:avLst/>
          </a:prstGeom>
        </p:spPr>
      </p:pic>
      <p:pic>
        <p:nvPicPr>
          <p:cNvPr id="7" name="Image 6">
            <a:extLst>
              <a:ext uri="{FF2B5EF4-FFF2-40B4-BE49-F238E27FC236}">
                <a16:creationId xmlns:a16="http://schemas.microsoft.com/office/drawing/2014/main" id="{B7D27F13-1A09-5ED1-1C11-85F3B5513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2" y="0"/>
            <a:ext cx="2505075" cy="2190750"/>
          </a:xfrm>
          <a:prstGeom prst="rect">
            <a:avLst/>
          </a:prstGeom>
        </p:spPr>
      </p:pic>
      <p:pic>
        <p:nvPicPr>
          <p:cNvPr id="9" name="Image 8">
            <a:extLst>
              <a:ext uri="{FF2B5EF4-FFF2-40B4-BE49-F238E27FC236}">
                <a16:creationId xmlns:a16="http://schemas.microsoft.com/office/drawing/2014/main" id="{793E6ADD-A2F7-BCB1-A1BD-7D14D4C604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8292" y="2316683"/>
            <a:ext cx="666750" cy="647700"/>
          </a:xfrm>
          <a:prstGeom prst="rect">
            <a:avLst/>
          </a:prstGeom>
        </p:spPr>
      </p:pic>
      <p:pic>
        <p:nvPicPr>
          <p:cNvPr id="11" name="Image 10">
            <a:extLst>
              <a:ext uri="{FF2B5EF4-FFF2-40B4-BE49-F238E27FC236}">
                <a16:creationId xmlns:a16="http://schemas.microsoft.com/office/drawing/2014/main" id="{D17B8EA4-AFA1-A582-1BC9-75F150C4FD8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198200" y="2238375"/>
            <a:ext cx="2162175" cy="1276350"/>
          </a:xfrm>
          <a:prstGeom prst="rect">
            <a:avLst/>
          </a:prstGeom>
        </p:spPr>
      </p:pic>
      <p:pic>
        <p:nvPicPr>
          <p:cNvPr id="13" name="Image 12">
            <a:extLst>
              <a:ext uri="{FF2B5EF4-FFF2-40B4-BE49-F238E27FC236}">
                <a16:creationId xmlns:a16="http://schemas.microsoft.com/office/drawing/2014/main" id="{DB69E903-721B-B2AD-0613-35E3E58AB53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86619" y="3841876"/>
            <a:ext cx="3829050" cy="638175"/>
          </a:xfrm>
          <a:prstGeom prst="rect">
            <a:avLst/>
          </a:prstGeom>
        </p:spPr>
      </p:pic>
      <p:pic>
        <p:nvPicPr>
          <p:cNvPr id="14" name="Image 13">
            <a:extLst>
              <a:ext uri="{FF2B5EF4-FFF2-40B4-BE49-F238E27FC236}">
                <a16:creationId xmlns:a16="http://schemas.microsoft.com/office/drawing/2014/main" id="{BD9197EF-E31C-2968-E351-4AD4896588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70537" y="3191555"/>
            <a:ext cx="666750" cy="647700"/>
          </a:xfrm>
          <a:prstGeom prst="rect">
            <a:avLst/>
          </a:prstGeom>
        </p:spPr>
      </p:pic>
      <p:cxnSp>
        <p:nvCxnSpPr>
          <p:cNvPr id="16" name="Connecteur droit avec flèche 15">
            <a:extLst>
              <a:ext uri="{FF2B5EF4-FFF2-40B4-BE49-F238E27FC236}">
                <a16:creationId xmlns:a16="http://schemas.microsoft.com/office/drawing/2014/main" id="{7D838036-D83F-03BC-B732-DEE8F01359C0}"/>
              </a:ext>
            </a:extLst>
          </p:cNvPr>
          <p:cNvCxnSpPr/>
          <p:nvPr/>
        </p:nvCxnSpPr>
        <p:spPr>
          <a:xfrm flipV="1">
            <a:off x="1071562" y="1201783"/>
            <a:ext cx="1715589" cy="12540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avec flèche 16">
            <a:extLst>
              <a:ext uri="{FF2B5EF4-FFF2-40B4-BE49-F238E27FC236}">
                <a16:creationId xmlns:a16="http://schemas.microsoft.com/office/drawing/2014/main" id="{C2CE44FE-6186-CEAA-46FE-F0F33388C8AA}"/>
              </a:ext>
            </a:extLst>
          </p:cNvPr>
          <p:cNvCxnSpPr>
            <a:cxnSpLocks/>
          </p:cNvCxnSpPr>
          <p:nvPr/>
        </p:nvCxnSpPr>
        <p:spPr>
          <a:xfrm flipV="1">
            <a:off x="964471" y="2640533"/>
            <a:ext cx="1604966" cy="69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eur droit avec flèche 18">
            <a:extLst>
              <a:ext uri="{FF2B5EF4-FFF2-40B4-BE49-F238E27FC236}">
                <a16:creationId xmlns:a16="http://schemas.microsoft.com/office/drawing/2014/main" id="{27A92CCD-BF17-7DE2-CD23-4EA97C2E65DF}"/>
              </a:ext>
            </a:extLst>
          </p:cNvPr>
          <p:cNvCxnSpPr>
            <a:cxnSpLocks/>
          </p:cNvCxnSpPr>
          <p:nvPr/>
        </p:nvCxnSpPr>
        <p:spPr>
          <a:xfrm>
            <a:off x="3465988" y="2429540"/>
            <a:ext cx="1623608" cy="94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eur droit avec flèche 20">
            <a:extLst>
              <a:ext uri="{FF2B5EF4-FFF2-40B4-BE49-F238E27FC236}">
                <a16:creationId xmlns:a16="http://schemas.microsoft.com/office/drawing/2014/main" id="{26DBBD50-F2EF-FE99-ABDA-F0804F32E476}"/>
              </a:ext>
            </a:extLst>
          </p:cNvPr>
          <p:cNvCxnSpPr>
            <a:cxnSpLocks/>
          </p:cNvCxnSpPr>
          <p:nvPr/>
        </p:nvCxnSpPr>
        <p:spPr>
          <a:xfrm>
            <a:off x="1012979" y="2882297"/>
            <a:ext cx="1584008" cy="30925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22">
            <a:extLst>
              <a:ext uri="{FF2B5EF4-FFF2-40B4-BE49-F238E27FC236}">
                <a16:creationId xmlns:a16="http://schemas.microsoft.com/office/drawing/2014/main" id="{13E04B51-4360-025F-AF35-D090B466F5C3}"/>
              </a:ext>
            </a:extLst>
          </p:cNvPr>
          <p:cNvCxnSpPr>
            <a:cxnSpLocks/>
          </p:cNvCxnSpPr>
          <p:nvPr/>
        </p:nvCxnSpPr>
        <p:spPr>
          <a:xfrm>
            <a:off x="3359676" y="3302217"/>
            <a:ext cx="1384662" cy="53703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ZoneTexte 24">
            <a:extLst>
              <a:ext uri="{FF2B5EF4-FFF2-40B4-BE49-F238E27FC236}">
                <a16:creationId xmlns:a16="http://schemas.microsoft.com/office/drawing/2014/main" id="{43FE1A87-9783-8815-8A00-051A6826B788}"/>
              </a:ext>
            </a:extLst>
          </p:cNvPr>
          <p:cNvSpPr txBox="1"/>
          <p:nvPr/>
        </p:nvSpPr>
        <p:spPr>
          <a:xfrm>
            <a:off x="1766954" y="1420534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a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6" name="ZoneTexte 25">
            <a:extLst>
              <a:ext uri="{FF2B5EF4-FFF2-40B4-BE49-F238E27FC236}">
                <a16:creationId xmlns:a16="http://schemas.microsoft.com/office/drawing/2014/main" id="{ED92B262-462D-D2D6-22FF-4249BAD1F32A}"/>
              </a:ext>
            </a:extLst>
          </p:cNvPr>
          <p:cNvSpPr txBox="1"/>
          <p:nvPr/>
        </p:nvSpPr>
        <p:spPr>
          <a:xfrm>
            <a:off x="2086518" y="2299965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7" name="ZoneTexte 26">
            <a:extLst>
              <a:ext uri="{FF2B5EF4-FFF2-40B4-BE49-F238E27FC236}">
                <a16:creationId xmlns:a16="http://schemas.microsoft.com/office/drawing/2014/main" id="{DDBBC434-A0F7-E37B-A432-96D1BA6B906D}"/>
              </a:ext>
            </a:extLst>
          </p:cNvPr>
          <p:cNvSpPr txBox="1"/>
          <p:nvPr/>
        </p:nvSpPr>
        <p:spPr>
          <a:xfrm>
            <a:off x="4227834" y="2148569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b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8" name="ZoneTexte 27">
            <a:extLst>
              <a:ext uri="{FF2B5EF4-FFF2-40B4-BE49-F238E27FC236}">
                <a16:creationId xmlns:a16="http://schemas.microsoft.com/office/drawing/2014/main" id="{FC5A05C5-C83F-A4FC-3270-D24B0F5DF43C}"/>
              </a:ext>
            </a:extLst>
          </p:cNvPr>
          <p:cNvSpPr txBox="1"/>
          <p:nvPr/>
        </p:nvSpPr>
        <p:spPr>
          <a:xfrm>
            <a:off x="2144867" y="2806507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29" name="ZoneTexte 28">
            <a:extLst>
              <a:ext uri="{FF2B5EF4-FFF2-40B4-BE49-F238E27FC236}">
                <a16:creationId xmlns:a16="http://schemas.microsoft.com/office/drawing/2014/main" id="{F8853D19-F6DE-9F57-C967-6EA1663B19B2}"/>
              </a:ext>
            </a:extLst>
          </p:cNvPr>
          <p:cNvSpPr txBox="1"/>
          <p:nvPr/>
        </p:nvSpPr>
        <p:spPr>
          <a:xfrm>
            <a:off x="4146779" y="3285549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c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0" name="ZoneTexte 29">
            <a:extLst>
              <a:ext uri="{FF2B5EF4-FFF2-40B4-BE49-F238E27FC236}">
                <a16:creationId xmlns:a16="http://schemas.microsoft.com/office/drawing/2014/main" id="{A30CE473-0453-DB58-0DEE-C6E815C2382C}"/>
              </a:ext>
            </a:extLst>
          </p:cNvPr>
          <p:cNvSpPr txBox="1"/>
          <p:nvPr/>
        </p:nvSpPr>
        <p:spPr>
          <a:xfrm>
            <a:off x="1534435" y="2880120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d</a:t>
            </a:r>
            <a:endParaRPr lang="fr-CH" dirty="0">
              <a:solidFill>
                <a:schemeClr val="tx2"/>
              </a:solidFill>
            </a:endParaRPr>
          </a:p>
        </p:txBody>
      </p:sp>
      <p:sp>
        <p:nvSpPr>
          <p:cNvPr id="31" name="ZoneTexte 30">
            <a:extLst>
              <a:ext uri="{FF2B5EF4-FFF2-40B4-BE49-F238E27FC236}">
                <a16:creationId xmlns:a16="http://schemas.microsoft.com/office/drawing/2014/main" id="{6851A40D-08EA-273C-56D1-71FAA3E970E4}"/>
              </a:ext>
            </a:extLst>
          </p:cNvPr>
          <p:cNvSpPr txBox="1"/>
          <p:nvPr/>
        </p:nvSpPr>
        <p:spPr>
          <a:xfrm>
            <a:off x="1957315" y="309577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>
                <a:solidFill>
                  <a:schemeClr val="tx2"/>
                </a:solidFill>
              </a:rPr>
              <a:t>e</a:t>
            </a:r>
            <a:endParaRPr lang="fr-CH" dirty="0">
              <a:solidFill>
                <a:schemeClr val="tx2"/>
              </a:solidFill>
            </a:endParaRP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31FA09CE-E47E-CE56-6411-117DB0F9EEE4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943477" y="2751755"/>
            <a:ext cx="1200523" cy="1637961"/>
          </a:xfrm>
          <a:prstGeom prst="rect">
            <a:avLst/>
          </a:prstGeom>
        </p:spPr>
      </p:pic>
      <p:cxnSp>
        <p:nvCxnSpPr>
          <p:cNvPr id="4" name="Connecteur droit avec flèche 3">
            <a:extLst>
              <a:ext uri="{FF2B5EF4-FFF2-40B4-BE49-F238E27FC236}">
                <a16:creationId xmlns:a16="http://schemas.microsoft.com/office/drawing/2014/main" id="{AED3D10F-542C-B3F1-DF06-C48F0B9FB2DD}"/>
              </a:ext>
            </a:extLst>
          </p:cNvPr>
          <p:cNvCxnSpPr>
            <a:cxnSpLocks/>
          </p:cNvCxnSpPr>
          <p:nvPr/>
        </p:nvCxnSpPr>
        <p:spPr>
          <a:xfrm flipV="1">
            <a:off x="7630808" y="3793451"/>
            <a:ext cx="184861" cy="1645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622921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575B0742-8CC0-0A7F-8E1D-DAC79D6BF0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71136" y="332682"/>
            <a:ext cx="7548562" cy="4525061"/>
          </a:xfrm>
          <a:prstGeom prst="rect">
            <a:avLst/>
          </a:prstGeom>
        </p:spPr>
      </p:pic>
      <p:sp>
        <p:nvSpPr>
          <p:cNvPr id="11" name="ZoneTexte 6">
            <a:extLst>
              <a:ext uri="{FF2B5EF4-FFF2-40B4-BE49-F238E27FC236}">
                <a16:creationId xmlns:a16="http://schemas.microsoft.com/office/drawing/2014/main" id="{1B2B5547-ED2C-33AF-89B1-76E4C1A09100}"/>
              </a:ext>
            </a:extLst>
          </p:cNvPr>
          <p:cNvSpPr txBox="1"/>
          <p:nvPr/>
        </p:nvSpPr>
        <p:spPr>
          <a:xfrm>
            <a:off x="992304" y="17623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4339C67-E72F-8C32-5050-984F38B12716}"/>
              </a:ext>
            </a:extLst>
          </p:cNvPr>
          <p:cNvSpPr/>
          <p:nvPr/>
        </p:nvSpPr>
        <p:spPr>
          <a:xfrm>
            <a:off x="1080656" y="1339272"/>
            <a:ext cx="426668" cy="480230"/>
          </a:xfrm>
          <a:prstGeom prst="rect">
            <a:avLst/>
          </a:prstGeom>
          <a:noFill/>
          <a:ln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377BBCA-C190-A019-DD53-FAB4DC7C0ABE}"/>
              </a:ext>
            </a:extLst>
          </p:cNvPr>
          <p:cNvSpPr/>
          <p:nvPr/>
        </p:nvSpPr>
        <p:spPr>
          <a:xfrm>
            <a:off x="1685259" y="1339271"/>
            <a:ext cx="549942" cy="30141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ZoneTexte 6">
            <a:extLst>
              <a:ext uri="{FF2B5EF4-FFF2-40B4-BE49-F238E27FC236}">
                <a16:creationId xmlns:a16="http://schemas.microsoft.com/office/drawing/2014/main" id="{0D825E88-5BF2-2F85-E572-48D771C99277}"/>
              </a:ext>
            </a:extLst>
          </p:cNvPr>
          <p:cNvSpPr txBox="1"/>
          <p:nvPr/>
        </p:nvSpPr>
        <p:spPr>
          <a:xfrm>
            <a:off x="2234527" y="16090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0909BD0-9553-985E-4DFC-C040D9A356A1}"/>
              </a:ext>
            </a:extLst>
          </p:cNvPr>
          <p:cNvSpPr/>
          <p:nvPr/>
        </p:nvSpPr>
        <p:spPr>
          <a:xfrm>
            <a:off x="2619512" y="1609085"/>
            <a:ext cx="549942" cy="210417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9E81ECF-575E-2F8C-A24A-302BD1C7CEC4}"/>
              </a:ext>
            </a:extLst>
          </p:cNvPr>
          <p:cNvSpPr/>
          <p:nvPr/>
        </p:nvSpPr>
        <p:spPr>
          <a:xfrm>
            <a:off x="4242217" y="1648063"/>
            <a:ext cx="441117" cy="16553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ZoneTexte 6">
            <a:extLst>
              <a:ext uri="{FF2B5EF4-FFF2-40B4-BE49-F238E27FC236}">
                <a16:creationId xmlns:a16="http://schemas.microsoft.com/office/drawing/2014/main" id="{08239DC9-AA4D-9D27-272B-C70BF3716F25}"/>
              </a:ext>
            </a:extLst>
          </p:cNvPr>
          <p:cNvSpPr txBox="1"/>
          <p:nvPr/>
        </p:nvSpPr>
        <p:spPr>
          <a:xfrm>
            <a:off x="4239251" y="17653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0" name="ZoneTexte 6">
            <a:extLst>
              <a:ext uri="{FF2B5EF4-FFF2-40B4-BE49-F238E27FC236}">
                <a16:creationId xmlns:a16="http://schemas.microsoft.com/office/drawing/2014/main" id="{93B0FC80-3857-01EE-F9C0-A214D3548CC3}"/>
              </a:ext>
            </a:extLst>
          </p:cNvPr>
          <p:cNvSpPr txBox="1"/>
          <p:nvPr/>
        </p:nvSpPr>
        <p:spPr>
          <a:xfrm>
            <a:off x="5068319" y="17480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1" name="ZoneTexte 6">
            <a:extLst>
              <a:ext uri="{FF2B5EF4-FFF2-40B4-BE49-F238E27FC236}">
                <a16:creationId xmlns:a16="http://schemas.microsoft.com/office/drawing/2014/main" id="{AE339E3F-5A83-5EDE-4DB7-58E3EE818EF4}"/>
              </a:ext>
            </a:extLst>
          </p:cNvPr>
          <p:cNvSpPr txBox="1"/>
          <p:nvPr/>
        </p:nvSpPr>
        <p:spPr>
          <a:xfrm>
            <a:off x="5604147" y="173854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2" name="ZoneTexte 6">
            <a:extLst>
              <a:ext uri="{FF2B5EF4-FFF2-40B4-BE49-F238E27FC236}">
                <a16:creationId xmlns:a16="http://schemas.microsoft.com/office/drawing/2014/main" id="{C1EFA149-703C-7495-0C71-3EC892919A05}"/>
              </a:ext>
            </a:extLst>
          </p:cNvPr>
          <p:cNvSpPr txBox="1"/>
          <p:nvPr/>
        </p:nvSpPr>
        <p:spPr>
          <a:xfrm>
            <a:off x="5797530" y="39790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5" name="ZoneTexte 6">
            <a:extLst>
              <a:ext uri="{FF2B5EF4-FFF2-40B4-BE49-F238E27FC236}">
                <a16:creationId xmlns:a16="http://schemas.microsoft.com/office/drawing/2014/main" id="{8ADD92C4-242C-5BA8-434E-45CFE8943167}"/>
              </a:ext>
            </a:extLst>
          </p:cNvPr>
          <p:cNvSpPr txBox="1"/>
          <p:nvPr/>
        </p:nvSpPr>
        <p:spPr>
          <a:xfrm>
            <a:off x="7921726" y="231660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" name="ZoneTexte 6">
            <a:extLst>
              <a:ext uri="{FF2B5EF4-FFF2-40B4-BE49-F238E27FC236}">
                <a16:creationId xmlns:a16="http://schemas.microsoft.com/office/drawing/2014/main" id="{12C1570A-C560-01F2-6526-B676FE69F6E6}"/>
              </a:ext>
            </a:extLst>
          </p:cNvPr>
          <p:cNvSpPr txBox="1"/>
          <p:nvPr/>
        </p:nvSpPr>
        <p:spPr>
          <a:xfrm>
            <a:off x="5905407" y="68156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2E786B7-7D0D-A079-6579-D9C9FA64F496}"/>
              </a:ext>
            </a:extLst>
          </p:cNvPr>
          <p:cNvSpPr/>
          <p:nvPr/>
        </p:nvSpPr>
        <p:spPr>
          <a:xfrm>
            <a:off x="4242217" y="1339272"/>
            <a:ext cx="441117" cy="301409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C6CA6BE-CA18-204E-B513-023312CAE1CF}"/>
              </a:ext>
            </a:extLst>
          </p:cNvPr>
          <p:cNvSpPr/>
          <p:nvPr/>
        </p:nvSpPr>
        <p:spPr>
          <a:xfrm>
            <a:off x="4692022" y="1319386"/>
            <a:ext cx="549942" cy="480230"/>
          </a:xfrm>
          <a:prstGeom prst="rect">
            <a:avLst/>
          </a:prstGeom>
          <a:noFill/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91140C2B-9CF8-6E7F-7801-6432F9E9C1AF}"/>
              </a:ext>
            </a:extLst>
          </p:cNvPr>
          <p:cNvSpPr/>
          <p:nvPr/>
        </p:nvSpPr>
        <p:spPr>
          <a:xfrm>
            <a:off x="5710237" y="1339271"/>
            <a:ext cx="353267" cy="480230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858621E-DAC3-319F-520C-A896EAE8CE6C}"/>
              </a:ext>
            </a:extLst>
          </p:cNvPr>
          <p:cNvSpPr/>
          <p:nvPr/>
        </p:nvSpPr>
        <p:spPr>
          <a:xfrm>
            <a:off x="6136160" y="845909"/>
            <a:ext cx="2083538" cy="1527835"/>
          </a:xfrm>
          <a:prstGeom prst="rect">
            <a:avLst/>
          </a:prstGeom>
          <a:noFill/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31" name="ZoneTexte 6">
            <a:extLst>
              <a:ext uri="{FF2B5EF4-FFF2-40B4-BE49-F238E27FC236}">
                <a16:creationId xmlns:a16="http://schemas.microsoft.com/office/drawing/2014/main" id="{36EEFACD-2977-EEE2-CF97-26259667AE64}"/>
              </a:ext>
            </a:extLst>
          </p:cNvPr>
          <p:cNvSpPr txBox="1"/>
          <p:nvPr/>
        </p:nvSpPr>
        <p:spPr>
          <a:xfrm>
            <a:off x="7857074" y="270230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2" name="ZoneTexte 6">
            <a:extLst>
              <a:ext uri="{FF2B5EF4-FFF2-40B4-BE49-F238E27FC236}">
                <a16:creationId xmlns:a16="http://schemas.microsoft.com/office/drawing/2014/main" id="{395E7291-B0AD-3BCB-4D5D-8AAEEBA6F96D}"/>
              </a:ext>
            </a:extLst>
          </p:cNvPr>
          <p:cNvSpPr txBox="1"/>
          <p:nvPr/>
        </p:nvSpPr>
        <p:spPr>
          <a:xfrm>
            <a:off x="7802851" y="343416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3" name="ZoneTexte 6">
            <a:extLst>
              <a:ext uri="{FF2B5EF4-FFF2-40B4-BE49-F238E27FC236}">
                <a16:creationId xmlns:a16="http://schemas.microsoft.com/office/drawing/2014/main" id="{90716B7C-FA14-7E81-0DC5-7CE2DAE21AB3}"/>
              </a:ext>
            </a:extLst>
          </p:cNvPr>
          <p:cNvSpPr txBox="1"/>
          <p:nvPr/>
        </p:nvSpPr>
        <p:spPr>
          <a:xfrm>
            <a:off x="6531401" y="429959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03640F89-9FE5-520D-F078-896CC8C5DB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12950" y="5146121"/>
            <a:ext cx="3543300" cy="1447800"/>
          </a:xfrm>
          <a:prstGeom prst="rect">
            <a:avLst/>
          </a:prstGeom>
        </p:spPr>
      </p:pic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49047C2F-3A42-F511-AB61-356E2712E315}"/>
              </a:ext>
            </a:extLst>
          </p:cNvPr>
          <p:cNvCxnSpPr/>
          <p:nvPr/>
        </p:nvCxnSpPr>
        <p:spPr>
          <a:xfrm>
            <a:off x="2396995" y="5146121"/>
            <a:ext cx="0" cy="488061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25E9E35-120B-1473-AD2F-2C4AEE46E846}"/>
              </a:ext>
            </a:extLst>
          </p:cNvPr>
          <p:cNvCxnSpPr>
            <a:cxnSpLocks/>
          </p:cNvCxnSpPr>
          <p:nvPr/>
        </p:nvCxnSpPr>
        <p:spPr>
          <a:xfrm>
            <a:off x="2406390" y="5663669"/>
            <a:ext cx="0" cy="672476"/>
          </a:xfrm>
          <a:prstGeom prst="straightConnector1">
            <a:avLst/>
          </a:prstGeom>
          <a:ln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ZoneTexte 6">
            <a:extLst>
              <a:ext uri="{FF2B5EF4-FFF2-40B4-BE49-F238E27FC236}">
                <a16:creationId xmlns:a16="http://schemas.microsoft.com/office/drawing/2014/main" id="{341BC775-940A-743B-CEFE-5D631D751CCC}"/>
              </a:ext>
            </a:extLst>
          </p:cNvPr>
          <p:cNvSpPr txBox="1"/>
          <p:nvPr/>
        </p:nvSpPr>
        <p:spPr>
          <a:xfrm>
            <a:off x="2083684" y="52054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44" name="ZoneTexte 6">
            <a:extLst>
              <a:ext uri="{FF2B5EF4-FFF2-40B4-BE49-F238E27FC236}">
                <a16:creationId xmlns:a16="http://schemas.microsoft.com/office/drawing/2014/main" id="{2EC92148-675C-D11E-2D9F-50305A7BF851}"/>
              </a:ext>
            </a:extLst>
          </p:cNvPr>
          <p:cNvSpPr txBox="1"/>
          <p:nvPr/>
        </p:nvSpPr>
        <p:spPr>
          <a:xfrm>
            <a:off x="2113267" y="57795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45" name="ZoneTexte 6">
            <a:extLst>
              <a:ext uri="{FF2B5EF4-FFF2-40B4-BE49-F238E27FC236}">
                <a16:creationId xmlns:a16="http://schemas.microsoft.com/office/drawing/2014/main" id="{B0E382D2-CBC9-743F-E641-5A13087E8FAA}"/>
              </a:ext>
            </a:extLst>
          </p:cNvPr>
          <p:cNvSpPr txBox="1"/>
          <p:nvPr/>
        </p:nvSpPr>
        <p:spPr>
          <a:xfrm>
            <a:off x="2113267" y="628791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18956427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166D1EB5-6C25-398C-62F9-35A2EEB6F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0468" y="0"/>
            <a:ext cx="6703063" cy="6858000"/>
          </a:xfrm>
          <a:prstGeom prst="rect">
            <a:avLst/>
          </a:prstGeom>
        </p:spPr>
      </p:pic>
      <p:sp>
        <p:nvSpPr>
          <p:cNvPr id="11" name="ZoneTexte 11">
            <a:extLst>
              <a:ext uri="{FF2B5EF4-FFF2-40B4-BE49-F238E27FC236}">
                <a16:creationId xmlns:a16="http://schemas.microsoft.com/office/drawing/2014/main" id="{63472AD8-6466-479C-9D84-11D3DAC79459}"/>
              </a:ext>
            </a:extLst>
          </p:cNvPr>
          <p:cNvSpPr txBox="1"/>
          <p:nvPr/>
        </p:nvSpPr>
        <p:spPr>
          <a:xfrm>
            <a:off x="4826927" y="118207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4" name="ZoneTexte 11">
            <a:extLst>
              <a:ext uri="{FF2B5EF4-FFF2-40B4-BE49-F238E27FC236}">
                <a16:creationId xmlns:a16="http://schemas.microsoft.com/office/drawing/2014/main" id="{738E938D-EB16-4C24-B4BC-B5DF50FC1710}"/>
              </a:ext>
            </a:extLst>
          </p:cNvPr>
          <p:cNvSpPr txBox="1"/>
          <p:nvPr/>
        </p:nvSpPr>
        <p:spPr>
          <a:xfrm>
            <a:off x="3298248" y="21715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77EE01F6-0ADD-40AE-8B2F-47286EB6B77D}"/>
              </a:ext>
            </a:extLst>
          </p:cNvPr>
          <p:cNvSpPr txBox="1"/>
          <p:nvPr/>
        </p:nvSpPr>
        <p:spPr>
          <a:xfrm>
            <a:off x="3280886" y="337356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9" name="ZoneTexte 11">
            <a:extLst>
              <a:ext uri="{FF2B5EF4-FFF2-40B4-BE49-F238E27FC236}">
                <a16:creationId xmlns:a16="http://schemas.microsoft.com/office/drawing/2014/main" id="{408FC801-FF89-40DE-AF26-50224D7B6A87}"/>
              </a:ext>
            </a:extLst>
          </p:cNvPr>
          <p:cNvSpPr txBox="1"/>
          <p:nvPr/>
        </p:nvSpPr>
        <p:spPr>
          <a:xfrm>
            <a:off x="3281453" y="37476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1586F6FC-9023-4E31-920A-FAA542747504}"/>
              </a:ext>
            </a:extLst>
          </p:cNvPr>
          <p:cNvSpPr txBox="1"/>
          <p:nvPr/>
        </p:nvSpPr>
        <p:spPr>
          <a:xfrm>
            <a:off x="4421156" y="45307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22" name="ZoneTexte 11">
            <a:extLst>
              <a:ext uri="{FF2B5EF4-FFF2-40B4-BE49-F238E27FC236}">
                <a16:creationId xmlns:a16="http://schemas.microsoft.com/office/drawing/2014/main" id="{0CE95B67-113D-47F7-88C7-FB6411BC2ECC}"/>
              </a:ext>
            </a:extLst>
          </p:cNvPr>
          <p:cNvSpPr txBox="1"/>
          <p:nvPr/>
        </p:nvSpPr>
        <p:spPr>
          <a:xfrm>
            <a:off x="4421156" y="532542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25" name="ZoneTexte 11">
            <a:extLst>
              <a:ext uri="{FF2B5EF4-FFF2-40B4-BE49-F238E27FC236}">
                <a16:creationId xmlns:a16="http://schemas.microsoft.com/office/drawing/2014/main" id="{3B115D02-24D3-422A-995B-A95EB8F3F5EE}"/>
              </a:ext>
            </a:extLst>
          </p:cNvPr>
          <p:cNvSpPr txBox="1"/>
          <p:nvPr/>
        </p:nvSpPr>
        <p:spPr>
          <a:xfrm>
            <a:off x="1152274" y="93939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A18C9203-97A2-4545-BB47-96851C316D85}"/>
              </a:ext>
            </a:extLst>
          </p:cNvPr>
          <p:cNvSpPr txBox="1"/>
          <p:nvPr/>
        </p:nvSpPr>
        <p:spPr>
          <a:xfrm>
            <a:off x="1031431" y="177693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1">
            <a:extLst>
              <a:ext uri="{FF2B5EF4-FFF2-40B4-BE49-F238E27FC236}">
                <a16:creationId xmlns:a16="http://schemas.microsoft.com/office/drawing/2014/main" id="{08E34931-3CEA-04D1-95B4-733E7D869CB6}"/>
              </a:ext>
            </a:extLst>
          </p:cNvPr>
          <p:cNvSpPr txBox="1"/>
          <p:nvPr/>
        </p:nvSpPr>
        <p:spPr>
          <a:xfrm>
            <a:off x="1011116" y="628479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EA3E545E-26A0-C391-190E-E9250350C6D3}"/>
              </a:ext>
            </a:extLst>
          </p:cNvPr>
          <p:cNvSpPr/>
          <p:nvPr/>
        </p:nvSpPr>
        <p:spPr>
          <a:xfrm>
            <a:off x="3365838" y="535983"/>
            <a:ext cx="2059619" cy="1318548"/>
          </a:xfrm>
          <a:prstGeom prst="rect">
            <a:avLst/>
          </a:prstGeom>
          <a:noFill/>
          <a:ln w="28575" cap="flat" cmpd="sng" algn="ctr">
            <a:solidFill>
              <a:srgbClr val="FF0000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7CA5A05-7367-0282-F0CF-37186DA41DC2}"/>
              </a:ext>
            </a:extLst>
          </p:cNvPr>
          <p:cNvSpPr txBox="1"/>
          <p:nvPr/>
        </p:nvSpPr>
        <p:spPr>
          <a:xfrm>
            <a:off x="5493047" y="35131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DD79F38-241D-A6C0-240D-F6CFC3D5A0F8}"/>
              </a:ext>
            </a:extLst>
          </p:cNvPr>
          <p:cNvSpPr/>
          <p:nvPr/>
        </p:nvSpPr>
        <p:spPr>
          <a:xfrm>
            <a:off x="3365838" y="1938887"/>
            <a:ext cx="2059619" cy="2437983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F8DE0B4-DD08-62AF-5865-5BFE155484E0}"/>
              </a:ext>
            </a:extLst>
          </p:cNvPr>
          <p:cNvSpPr/>
          <p:nvPr/>
        </p:nvSpPr>
        <p:spPr>
          <a:xfrm>
            <a:off x="3365838" y="4479524"/>
            <a:ext cx="2059619" cy="198507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AA1652A-FF4C-BE48-59DF-18FAFB49C9C9}"/>
              </a:ext>
            </a:extLst>
          </p:cNvPr>
          <p:cNvSpPr/>
          <p:nvPr/>
        </p:nvSpPr>
        <p:spPr>
          <a:xfrm>
            <a:off x="1031431" y="662443"/>
            <a:ext cx="2290413" cy="276655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78E20C1-5181-04C7-ED97-2962DFF71BEF}"/>
              </a:ext>
            </a:extLst>
          </p:cNvPr>
          <p:cNvSpPr txBox="1"/>
          <p:nvPr/>
        </p:nvSpPr>
        <p:spPr>
          <a:xfrm>
            <a:off x="5493047" y="437582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90EE4E07-0ACA-4FD3-A09C-0625B8C6794B}"/>
              </a:ext>
            </a:extLst>
          </p:cNvPr>
          <p:cNvSpPr txBox="1"/>
          <p:nvPr/>
        </p:nvSpPr>
        <p:spPr>
          <a:xfrm>
            <a:off x="685549" y="652871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5A846A9-F91A-8261-340D-70086C595CEB}"/>
              </a:ext>
            </a:extLst>
          </p:cNvPr>
          <p:cNvSpPr txBox="1"/>
          <p:nvPr/>
        </p:nvSpPr>
        <p:spPr>
          <a:xfrm>
            <a:off x="5493047" y="1944508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3EAF0AED-7D3E-AFA4-BA0F-E9F854097564}"/>
              </a:ext>
            </a:extLst>
          </p:cNvPr>
          <p:cNvSpPr/>
          <p:nvPr/>
        </p:nvSpPr>
        <p:spPr>
          <a:xfrm>
            <a:off x="1031431" y="3614027"/>
            <a:ext cx="2280133" cy="3091573"/>
          </a:xfrm>
          <a:prstGeom prst="rect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7" name="ZoneTexte 4">
            <a:extLst>
              <a:ext uri="{FF2B5EF4-FFF2-40B4-BE49-F238E27FC236}">
                <a16:creationId xmlns:a16="http://schemas.microsoft.com/office/drawing/2014/main" id="{0FD42E3B-58F9-09DB-B94A-461C33B00DD5}"/>
              </a:ext>
            </a:extLst>
          </p:cNvPr>
          <p:cNvSpPr txBox="1"/>
          <p:nvPr/>
        </p:nvSpPr>
        <p:spPr>
          <a:xfrm>
            <a:off x="675130" y="3578411"/>
            <a:ext cx="348172" cy="46166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FF00"/>
                </a:solidFill>
              </a:rPr>
              <a:t>E</a:t>
            </a:r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E12F90B6-85D3-CEAE-8DC9-9A5C8BE7FD8C}"/>
              </a:ext>
            </a:extLst>
          </p:cNvPr>
          <p:cNvSpPr txBox="1"/>
          <p:nvPr/>
        </p:nvSpPr>
        <p:spPr>
          <a:xfrm>
            <a:off x="3288151" y="2681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8712B2E3-8538-1806-2E71-B2D510390518}"/>
              </a:ext>
            </a:extLst>
          </p:cNvPr>
          <p:cNvSpPr txBox="1"/>
          <p:nvPr/>
        </p:nvSpPr>
        <p:spPr>
          <a:xfrm>
            <a:off x="3288151" y="293851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396D4012-125E-0CB1-8F20-D7ECB1A59C23}"/>
              </a:ext>
            </a:extLst>
          </p:cNvPr>
          <p:cNvSpPr txBox="1"/>
          <p:nvPr/>
        </p:nvSpPr>
        <p:spPr>
          <a:xfrm>
            <a:off x="1036507" y="272044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422834EF-33BE-A884-63D3-7A82168D19AE}"/>
              </a:ext>
            </a:extLst>
          </p:cNvPr>
          <p:cNvSpPr txBox="1"/>
          <p:nvPr/>
        </p:nvSpPr>
        <p:spPr>
          <a:xfrm>
            <a:off x="1019245" y="395019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15A875FE-3C98-C265-161E-BA63D8D05917}"/>
              </a:ext>
            </a:extLst>
          </p:cNvPr>
          <p:cNvSpPr txBox="1"/>
          <p:nvPr/>
        </p:nvSpPr>
        <p:spPr>
          <a:xfrm>
            <a:off x="1011116" y="42165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B4738EAA-EC24-5857-FD7E-5E7B8D8D857D}"/>
              </a:ext>
            </a:extLst>
          </p:cNvPr>
          <p:cNvSpPr txBox="1"/>
          <p:nvPr/>
        </p:nvSpPr>
        <p:spPr>
          <a:xfrm>
            <a:off x="1031431" y="50292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B614AE3A-9D6E-226C-367B-AC80AF125526}"/>
              </a:ext>
            </a:extLst>
          </p:cNvPr>
          <p:cNvSpPr txBox="1"/>
          <p:nvPr/>
        </p:nvSpPr>
        <p:spPr>
          <a:xfrm>
            <a:off x="1031431" y="54720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DB4C6D7A-2E1D-6813-B6A9-63E6448DA718}"/>
              </a:ext>
            </a:extLst>
          </p:cNvPr>
          <p:cNvSpPr txBox="1"/>
          <p:nvPr/>
        </p:nvSpPr>
        <p:spPr>
          <a:xfrm>
            <a:off x="1019245" y="374426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380806492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DAB9FF9-5B6C-5274-03A0-1CD781B1DF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3379" y="1178038"/>
            <a:ext cx="7055181" cy="3479179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2ED8FE06-1F26-567C-8688-6B406B1A9A64}"/>
              </a:ext>
            </a:extLst>
          </p:cNvPr>
          <p:cNvSpPr txBox="1"/>
          <p:nvPr/>
        </p:nvSpPr>
        <p:spPr>
          <a:xfrm>
            <a:off x="2415198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64CDFA9F-B37D-C28C-D064-203FC41BAFE1}"/>
              </a:ext>
            </a:extLst>
          </p:cNvPr>
          <p:cNvSpPr txBox="1"/>
          <p:nvPr/>
        </p:nvSpPr>
        <p:spPr>
          <a:xfrm>
            <a:off x="5635930" y="191752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3929B2F-BA9B-E645-FCD7-B43F9A3E73EB}"/>
              </a:ext>
            </a:extLst>
          </p:cNvPr>
          <p:cNvSpPr txBox="1"/>
          <p:nvPr/>
        </p:nvSpPr>
        <p:spPr>
          <a:xfrm>
            <a:off x="2415198" y="267163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E0EB010C-A3D0-8EEB-579D-192B37F0C25F}"/>
              </a:ext>
            </a:extLst>
          </p:cNvPr>
          <p:cNvSpPr txBox="1"/>
          <p:nvPr/>
        </p:nvSpPr>
        <p:spPr>
          <a:xfrm>
            <a:off x="3758740" y="239133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232C7CC2-6F8D-6F34-DE97-5B1C0D12F6B2}"/>
              </a:ext>
            </a:extLst>
          </p:cNvPr>
          <p:cNvSpPr txBox="1"/>
          <p:nvPr/>
        </p:nvSpPr>
        <p:spPr>
          <a:xfrm>
            <a:off x="3160650" y="311983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B73E4B25-208D-24BE-2E2E-A57D84C5DE5A}"/>
              </a:ext>
            </a:extLst>
          </p:cNvPr>
          <p:cNvSpPr txBox="1"/>
          <p:nvPr/>
        </p:nvSpPr>
        <p:spPr>
          <a:xfrm>
            <a:off x="5210559" y="276067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E2A960FC-4B8B-A663-5885-966156BACB20}"/>
              </a:ext>
            </a:extLst>
          </p:cNvPr>
          <p:cNvSpPr txBox="1"/>
          <p:nvPr/>
        </p:nvSpPr>
        <p:spPr>
          <a:xfrm>
            <a:off x="7818851" y="156254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110C0431-2A5E-A1B6-5EFE-3D5B9A9C0642}"/>
              </a:ext>
            </a:extLst>
          </p:cNvPr>
          <p:cNvSpPr txBox="1"/>
          <p:nvPr/>
        </p:nvSpPr>
        <p:spPr>
          <a:xfrm>
            <a:off x="7818851" y="1873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6">
            <a:extLst>
              <a:ext uri="{FF2B5EF4-FFF2-40B4-BE49-F238E27FC236}">
                <a16:creationId xmlns:a16="http://schemas.microsoft.com/office/drawing/2014/main" id="{B43AAA21-C602-78B9-B797-5EE8DB0AEF15}"/>
              </a:ext>
            </a:extLst>
          </p:cNvPr>
          <p:cNvSpPr txBox="1"/>
          <p:nvPr/>
        </p:nvSpPr>
        <p:spPr>
          <a:xfrm>
            <a:off x="7818851" y="230137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3EAE9829-BBDD-3A4D-B6A7-8508C2C6A5E2}"/>
              </a:ext>
            </a:extLst>
          </p:cNvPr>
          <p:cNvSpPr txBox="1"/>
          <p:nvPr/>
        </p:nvSpPr>
        <p:spPr>
          <a:xfrm>
            <a:off x="7911185" y="300150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635C1F4E-4A0C-430E-8CD5-1F767F4AF143}"/>
              </a:ext>
            </a:extLst>
          </p:cNvPr>
          <p:cNvSpPr txBox="1"/>
          <p:nvPr/>
        </p:nvSpPr>
        <p:spPr>
          <a:xfrm>
            <a:off x="7911185" y="329463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F24AAFB1-A703-66C2-EA56-DB44F8D9DEF4}"/>
              </a:ext>
            </a:extLst>
          </p:cNvPr>
          <p:cNvSpPr txBox="1"/>
          <p:nvPr/>
        </p:nvSpPr>
        <p:spPr>
          <a:xfrm>
            <a:off x="6647993" y="4048345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</p:spTree>
    <p:extLst>
      <p:ext uri="{BB962C8B-B14F-4D97-AF65-F5344CB8AC3E}">
        <p14:creationId xmlns:p14="http://schemas.microsoft.com/office/powerpoint/2010/main" val="428897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9C4011D-91AF-C05F-EF1F-275C5D4E92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DE786DC7-DAD1-9964-EF1B-1876787442D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74373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3B824AA-7DBE-4A52-2EE8-E39B72271B81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52128BBE-C489-A820-3B20-4F351534F4D3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53A1612-4AB2-8CBB-6EEE-46C61580AA37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2C42801F-2DDC-97A2-0BB9-51D3637CEC0A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45D8BE27-285D-CB26-E6A0-E9C7BBCD7970}"/>
              </a:ext>
            </a:extLst>
          </p:cNvPr>
          <p:cNvSpPr txBox="1"/>
          <p:nvPr/>
        </p:nvSpPr>
        <p:spPr>
          <a:xfrm>
            <a:off x="7672337" y="15809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11D4AAAC-3DB8-D213-FA9F-605D3A1047CE}"/>
              </a:ext>
            </a:extLst>
          </p:cNvPr>
          <p:cNvSpPr txBox="1"/>
          <p:nvPr/>
        </p:nvSpPr>
        <p:spPr>
          <a:xfrm>
            <a:off x="7672337" y="185912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20623E13-8E32-802B-9891-E2F89275FD1C}"/>
              </a:ext>
            </a:extLst>
          </p:cNvPr>
          <p:cNvSpPr txBox="1"/>
          <p:nvPr/>
        </p:nvSpPr>
        <p:spPr>
          <a:xfrm>
            <a:off x="7624474" y="232200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4F175A14-DBC2-6558-DC93-BD80F749B190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B89A589-96B6-B6E6-E6FC-164D8DE69E11}"/>
              </a:ext>
            </a:extLst>
          </p:cNvPr>
          <p:cNvSpPr txBox="1"/>
          <p:nvPr/>
        </p:nvSpPr>
        <p:spPr>
          <a:xfrm>
            <a:off x="6616534" y="400722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6" name="ZoneTexte 6">
            <a:extLst>
              <a:ext uri="{FF2B5EF4-FFF2-40B4-BE49-F238E27FC236}">
                <a16:creationId xmlns:a16="http://schemas.microsoft.com/office/drawing/2014/main" id="{9B6B32A0-2C6E-2836-0014-2F638639965F}"/>
              </a:ext>
            </a:extLst>
          </p:cNvPr>
          <p:cNvSpPr txBox="1"/>
          <p:nvPr/>
        </p:nvSpPr>
        <p:spPr>
          <a:xfrm>
            <a:off x="7624474" y="278488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355524414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CD78B1E-FAC1-6FA1-B78B-81C2ABB8112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6548" y="1164398"/>
            <a:ext cx="7051748" cy="3477486"/>
          </a:xfrm>
          <a:prstGeom prst="rect">
            <a:avLst/>
          </a:prstGeom>
        </p:spPr>
      </p:pic>
      <p:sp>
        <p:nvSpPr>
          <p:cNvPr id="6" name="ZoneTexte 6">
            <a:extLst>
              <a:ext uri="{FF2B5EF4-FFF2-40B4-BE49-F238E27FC236}">
                <a16:creationId xmlns:a16="http://schemas.microsoft.com/office/drawing/2014/main" id="{8BC04CDE-F172-0A26-4877-577006DA0E27}"/>
              </a:ext>
            </a:extLst>
          </p:cNvPr>
          <p:cNvSpPr txBox="1"/>
          <p:nvPr/>
        </p:nvSpPr>
        <p:spPr>
          <a:xfrm>
            <a:off x="2242726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9ABED7C2-6D17-5E4C-6A3E-AE685FBEB008}"/>
              </a:ext>
            </a:extLst>
          </p:cNvPr>
          <p:cNvSpPr txBox="1"/>
          <p:nvPr/>
        </p:nvSpPr>
        <p:spPr>
          <a:xfrm>
            <a:off x="5508288" y="19074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6">
            <a:extLst>
              <a:ext uri="{FF2B5EF4-FFF2-40B4-BE49-F238E27FC236}">
                <a16:creationId xmlns:a16="http://schemas.microsoft.com/office/drawing/2014/main" id="{82FD1903-F1EE-F5E7-810D-648AB7C1605E}"/>
              </a:ext>
            </a:extLst>
          </p:cNvPr>
          <p:cNvSpPr txBox="1"/>
          <p:nvPr/>
        </p:nvSpPr>
        <p:spPr>
          <a:xfrm>
            <a:off x="2298448" y="26504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AF1D3CCF-7962-50C0-7B57-38BC9A23AC05}"/>
              </a:ext>
            </a:extLst>
          </p:cNvPr>
          <p:cNvSpPr txBox="1"/>
          <p:nvPr/>
        </p:nvSpPr>
        <p:spPr>
          <a:xfrm>
            <a:off x="5102283" y="291762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0" name="ZoneTexte 6">
            <a:extLst>
              <a:ext uri="{FF2B5EF4-FFF2-40B4-BE49-F238E27FC236}">
                <a16:creationId xmlns:a16="http://schemas.microsoft.com/office/drawing/2014/main" id="{C1CE9D4A-93B1-D492-EE4B-0EA688AA1389}"/>
              </a:ext>
            </a:extLst>
          </p:cNvPr>
          <p:cNvSpPr txBox="1"/>
          <p:nvPr/>
        </p:nvSpPr>
        <p:spPr>
          <a:xfrm>
            <a:off x="7576610" y="176558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1" name="ZoneTexte 6">
            <a:extLst>
              <a:ext uri="{FF2B5EF4-FFF2-40B4-BE49-F238E27FC236}">
                <a16:creationId xmlns:a16="http://schemas.microsoft.com/office/drawing/2014/main" id="{7E49F9A3-ED8B-596C-425C-51C5C8FD3748}"/>
              </a:ext>
            </a:extLst>
          </p:cNvPr>
          <p:cNvSpPr txBox="1"/>
          <p:nvPr/>
        </p:nvSpPr>
        <p:spPr>
          <a:xfrm>
            <a:off x="7606348" y="231649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2" name="ZoneTexte 6">
            <a:extLst>
              <a:ext uri="{FF2B5EF4-FFF2-40B4-BE49-F238E27FC236}">
                <a16:creationId xmlns:a16="http://schemas.microsoft.com/office/drawing/2014/main" id="{4185496C-AC3D-3A3E-DCC3-42C655478224}"/>
              </a:ext>
            </a:extLst>
          </p:cNvPr>
          <p:cNvSpPr txBox="1"/>
          <p:nvPr/>
        </p:nvSpPr>
        <p:spPr>
          <a:xfrm>
            <a:off x="7606348" y="27817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3" name="ZoneTexte 6">
            <a:extLst>
              <a:ext uri="{FF2B5EF4-FFF2-40B4-BE49-F238E27FC236}">
                <a16:creationId xmlns:a16="http://schemas.microsoft.com/office/drawing/2014/main" id="{B7678D5D-203A-FA98-E074-F0ABECAD35FA}"/>
              </a:ext>
            </a:extLst>
          </p:cNvPr>
          <p:cNvSpPr txBox="1"/>
          <p:nvPr/>
        </p:nvSpPr>
        <p:spPr>
          <a:xfrm>
            <a:off x="3483954" y="2363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4" name="ZoneTexte 6">
            <a:extLst>
              <a:ext uri="{FF2B5EF4-FFF2-40B4-BE49-F238E27FC236}">
                <a16:creationId xmlns:a16="http://schemas.microsoft.com/office/drawing/2014/main" id="{BC7787DB-4217-35B2-8DE5-67F0215CF706}"/>
              </a:ext>
            </a:extLst>
          </p:cNvPr>
          <p:cNvSpPr txBox="1"/>
          <p:nvPr/>
        </p:nvSpPr>
        <p:spPr>
          <a:xfrm>
            <a:off x="6616534" y="400722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204662136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965525" y="2039086"/>
            <a:ext cx="2020203" cy="2087007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5" name="ZoneTexte 4"/>
          <p:cNvSpPr txBox="1"/>
          <p:nvPr/>
        </p:nvSpPr>
        <p:spPr>
          <a:xfrm>
            <a:off x="608190" y="1859632"/>
            <a:ext cx="36260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7" name="ZoneTexte 6"/>
          <p:cNvSpPr txBox="1"/>
          <p:nvPr/>
        </p:nvSpPr>
        <p:spPr>
          <a:xfrm>
            <a:off x="2618905" y="21695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30974" y="279928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3331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/>
          <p:nvPr/>
        </p:nvCxnSpPr>
        <p:spPr>
          <a:xfrm flipV="1">
            <a:off x="2985729" y="1930099"/>
            <a:ext cx="722306" cy="1457587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ZoneTexte 12"/>
          <p:cNvSpPr txBox="1"/>
          <p:nvPr/>
        </p:nvSpPr>
        <p:spPr>
          <a:xfrm>
            <a:off x="3451654" y="92023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738432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E61CC9B3-8DDC-0301-8B29-80B6BC7282A4}"/>
              </a:ext>
            </a:extLst>
          </p:cNvPr>
          <p:cNvSpPr txBox="1"/>
          <p:nvPr/>
        </p:nvSpPr>
        <p:spPr>
          <a:xfrm>
            <a:off x="2850441" y="904984"/>
            <a:ext cx="94929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FF0000"/>
                </a:solidFill>
              </a:rPr>
              <a:t>Amplitude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3A5CFC2-69B7-7173-D11D-3CC190ABBD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200" y="1237260"/>
            <a:ext cx="8876145" cy="811842"/>
          </a:xfrm>
          <a:prstGeom prst="rect">
            <a:avLst/>
          </a:prstGeom>
        </p:spPr>
      </p:pic>
      <p:sp>
        <p:nvSpPr>
          <p:cNvPr id="8" name="Rectangle 7">
            <a:extLst>
              <a:ext uri="{FF2B5EF4-FFF2-40B4-BE49-F238E27FC236}">
                <a16:creationId xmlns:a16="http://schemas.microsoft.com/office/drawing/2014/main" id="{D46C5E28-BBFD-B686-3177-8D25A9D8328B}"/>
              </a:ext>
            </a:extLst>
          </p:cNvPr>
          <p:cNvSpPr/>
          <p:nvPr/>
        </p:nvSpPr>
        <p:spPr>
          <a:xfrm>
            <a:off x="1302327" y="1212760"/>
            <a:ext cx="3657600" cy="8363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E7A8843-1746-7E06-98A6-CFCF465C84E7}"/>
              </a:ext>
            </a:extLst>
          </p:cNvPr>
          <p:cNvSpPr/>
          <p:nvPr/>
        </p:nvSpPr>
        <p:spPr>
          <a:xfrm>
            <a:off x="5357092" y="1212761"/>
            <a:ext cx="3722253" cy="836341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FF6A8F3-FEB5-4EFA-A4A8-6ACCEA677CE9}"/>
              </a:ext>
            </a:extLst>
          </p:cNvPr>
          <p:cNvSpPr txBox="1"/>
          <p:nvPr/>
        </p:nvSpPr>
        <p:spPr>
          <a:xfrm>
            <a:off x="6831926" y="904984"/>
            <a:ext cx="772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rgbClr val="00B050"/>
                </a:solidFill>
              </a:rPr>
              <a:t>Position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4870DC6D-D165-A2C8-FD76-16FEE67391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81138" y="2938462"/>
            <a:ext cx="4734936" cy="7514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48651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>
            <a:extLst>
              <a:ext uri="{FF2B5EF4-FFF2-40B4-BE49-F238E27FC236}">
                <a16:creationId xmlns:a16="http://schemas.microsoft.com/office/drawing/2014/main" id="{BD3C8EB1-31AF-DE61-B469-7FDBFA8D84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1218" y="746577"/>
            <a:ext cx="4775982" cy="3590733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108F28F9-681B-AA8E-D5C2-3A6AC53E1308}"/>
              </a:ext>
            </a:extLst>
          </p:cNvPr>
          <p:cNvSpPr/>
          <p:nvPr/>
        </p:nvSpPr>
        <p:spPr>
          <a:xfrm>
            <a:off x="6057899" y="305943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30D181D-3295-225F-01A5-BCB7DC1B6FF7}"/>
              </a:ext>
            </a:extLst>
          </p:cNvPr>
          <p:cNvSpPr/>
          <p:nvPr/>
        </p:nvSpPr>
        <p:spPr>
          <a:xfrm>
            <a:off x="6083299" y="3917950"/>
            <a:ext cx="520701" cy="18220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0A9A31BC-3B2C-4096-25FF-187F74D2B6C8}"/>
              </a:ext>
            </a:extLst>
          </p:cNvPr>
          <p:cNvSpPr txBox="1"/>
          <p:nvPr/>
        </p:nvSpPr>
        <p:spPr>
          <a:xfrm>
            <a:off x="6578600" y="29734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1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B9024BD8-9C8F-9056-62BE-1831448B717A}"/>
              </a:ext>
            </a:extLst>
          </p:cNvPr>
          <p:cNvSpPr txBox="1"/>
          <p:nvPr/>
        </p:nvSpPr>
        <p:spPr>
          <a:xfrm>
            <a:off x="6607114" y="38243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FF0000"/>
                </a:solidFill>
              </a:rPr>
              <a:t>2</a:t>
            </a:r>
          </a:p>
        </p:txBody>
      </p: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E7CBF47-FBA9-B41A-36DF-4EF3F830980B}"/>
              </a:ext>
            </a:extLst>
          </p:cNvPr>
          <p:cNvCxnSpPr/>
          <p:nvPr/>
        </p:nvCxnSpPr>
        <p:spPr>
          <a:xfrm>
            <a:off x="4254500" y="2457450"/>
            <a:ext cx="990600" cy="0"/>
          </a:xfrm>
          <a:prstGeom prst="line">
            <a:avLst/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necteur droit avec flèche 14">
            <a:extLst>
              <a:ext uri="{FF2B5EF4-FFF2-40B4-BE49-F238E27FC236}">
                <a16:creationId xmlns:a16="http://schemas.microsoft.com/office/drawing/2014/main" id="{622E4FE6-3E1B-8EDC-92F1-961B3B4C6805}"/>
              </a:ext>
            </a:extLst>
          </p:cNvPr>
          <p:cNvCxnSpPr>
            <a:cxnSpLocks/>
          </p:cNvCxnSpPr>
          <p:nvPr/>
        </p:nvCxnSpPr>
        <p:spPr>
          <a:xfrm flipH="1" flipV="1">
            <a:off x="4749800" y="2541943"/>
            <a:ext cx="1244600" cy="52510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4184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 4">
            <a:extLst>
              <a:ext uri="{FF2B5EF4-FFF2-40B4-BE49-F238E27FC236}">
                <a16:creationId xmlns:a16="http://schemas.microsoft.com/office/drawing/2014/main" id="{27A52CD8-B379-6137-0F44-B56A382368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2100" y="500062"/>
            <a:ext cx="6019800" cy="4791075"/>
          </a:xfrm>
          <a:prstGeom prst="rect">
            <a:avLst/>
          </a:prstGeom>
        </p:spPr>
      </p:pic>
      <p:sp>
        <p:nvSpPr>
          <p:cNvPr id="6" name="ZoneTexte 11">
            <a:extLst>
              <a:ext uri="{FF2B5EF4-FFF2-40B4-BE49-F238E27FC236}">
                <a16:creationId xmlns:a16="http://schemas.microsoft.com/office/drawing/2014/main" id="{5E13120F-4338-FCB1-AD80-5D00E58D33E7}"/>
              </a:ext>
            </a:extLst>
          </p:cNvPr>
          <p:cNvSpPr txBox="1"/>
          <p:nvPr/>
        </p:nvSpPr>
        <p:spPr>
          <a:xfrm>
            <a:off x="4179227" y="109063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A90D959-D9E3-679B-1916-9C0D221F3D00}"/>
              </a:ext>
            </a:extLst>
          </p:cNvPr>
          <p:cNvSpPr txBox="1"/>
          <p:nvPr/>
        </p:nvSpPr>
        <p:spPr>
          <a:xfrm>
            <a:off x="4186847" y="132885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3AE19FFA-FF60-72B9-E4A2-3008279E6FDC}"/>
              </a:ext>
            </a:extLst>
          </p:cNvPr>
          <p:cNvSpPr txBox="1"/>
          <p:nvPr/>
        </p:nvSpPr>
        <p:spPr>
          <a:xfrm>
            <a:off x="4186847" y="1567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5C2B2D6E-CDBB-1C75-F955-E6DB9ED375F3}"/>
              </a:ext>
            </a:extLst>
          </p:cNvPr>
          <p:cNvSpPr txBox="1"/>
          <p:nvPr/>
        </p:nvSpPr>
        <p:spPr>
          <a:xfrm>
            <a:off x="4186847" y="180531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7E24DF9F-AF63-C507-2487-3E3C7105BD4C}"/>
              </a:ext>
            </a:extLst>
          </p:cNvPr>
          <p:cNvSpPr txBox="1"/>
          <p:nvPr/>
        </p:nvSpPr>
        <p:spPr>
          <a:xfrm>
            <a:off x="4857407" y="82233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31AFCAE7-01F4-4F69-9F5D-99027B0E20C8}"/>
              </a:ext>
            </a:extLst>
          </p:cNvPr>
          <p:cNvSpPr txBox="1"/>
          <p:nvPr/>
        </p:nvSpPr>
        <p:spPr>
          <a:xfrm>
            <a:off x="6321827" y="82527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027C073-7977-F3A8-A4E5-10B0B2B9A072}"/>
              </a:ext>
            </a:extLst>
          </p:cNvPr>
          <p:cNvSpPr txBox="1"/>
          <p:nvPr/>
        </p:nvSpPr>
        <p:spPr>
          <a:xfrm>
            <a:off x="5136233" y="256436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E5AFDE2F-B3F1-2179-A2D5-6CD4E0CD6085}"/>
              </a:ext>
            </a:extLst>
          </p:cNvPr>
          <p:cNvSpPr txBox="1"/>
          <p:nvPr/>
        </p:nvSpPr>
        <p:spPr>
          <a:xfrm>
            <a:off x="6623513" y="234743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2A84D6F8-1FB6-4ECB-3447-29B5C9E88B53}"/>
              </a:ext>
            </a:extLst>
          </p:cNvPr>
          <p:cNvSpPr txBox="1"/>
          <p:nvPr/>
        </p:nvSpPr>
        <p:spPr>
          <a:xfrm>
            <a:off x="4985390" y="467034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2" name="ZoneTexte 1">
            <a:extLst>
              <a:ext uri="{FF2B5EF4-FFF2-40B4-BE49-F238E27FC236}">
                <a16:creationId xmlns:a16="http://schemas.microsoft.com/office/drawing/2014/main" id="{59744813-5B8D-72E5-6BC6-D95FDAF50F7F}"/>
              </a:ext>
            </a:extLst>
          </p:cNvPr>
          <p:cNvSpPr txBox="1"/>
          <p:nvPr/>
        </p:nvSpPr>
        <p:spPr>
          <a:xfrm>
            <a:off x="7361839" y="36894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</p:spTree>
    <p:extLst>
      <p:ext uri="{BB962C8B-B14F-4D97-AF65-F5344CB8AC3E}">
        <p14:creationId xmlns:p14="http://schemas.microsoft.com/office/powerpoint/2010/main" val="136876844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>
            <a:extLst>
              <a:ext uri="{FF2B5EF4-FFF2-40B4-BE49-F238E27FC236}">
                <a16:creationId xmlns:a16="http://schemas.microsoft.com/office/drawing/2014/main" id="{987EC2AF-E9E8-25CD-2CCF-FAAA646D0E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0629" y="1385288"/>
            <a:ext cx="6454947" cy="3148612"/>
          </a:xfrm>
          <a:prstGeom prst="rect">
            <a:avLst/>
          </a:prstGeom>
        </p:spPr>
      </p:pic>
      <p:sp>
        <p:nvSpPr>
          <p:cNvPr id="4" name="ZoneTexte 11">
            <a:extLst>
              <a:ext uri="{FF2B5EF4-FFF2-40B4-BE49-F238E27FC236}">
                <a16:creationId xmlns:a16="http://schemas.microsoft.com/office/drawing/2014/main" id="{C53CC809-7B3B-25A5-F49D-873928474B6F}"/>
              </a:ext>
            </a:extLst>
          </p:cNvPr>
          <p:cNvSpPr txBox="1"/>
          <p:nvPr/>
        </p:nvSpPr>
        <p:spPr>
          <a:xfrm>
            <a:off x="2588055" y="2002410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5" name="ZoneTexte 11">
            <a:extLst>
              <a:ext uri="{FF2B5EF4-FFF2-40B4-BE49-F238E27FC236}">
                <a16:creationId xmlns:a16="http://schemas.microsoft.com/office/drawing/2014/main" id="{372B269A-E24F-7C76-7A68-FE9E3109ED41}"/>
              </a:ext>
            </a:extLst>
          </p:cNvPr>
          <p:cNvSpPr txBox="1"/>
          <p:nvPr/>
        </p:nvSpPr>
        <p:spPr>
          <a:xfrm>
            <a:off x="2531402" y="23717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6" name="ZoneTexte 11">
            <a:extLst>
              <a:ext uri="{FF2B5EF4-FFF2-40B4-BE49-F238E27FC236}">
                <a16:creationId xmlns:a16="http://schemas.microsoft.com/office/drawing/2014/main" id="{A3514355-FD4C-76EB-E587-B2FE712FED84}"/>
              </a:ext>
            </a:extLst>
          </p:cNvPr>
          <p:cNvSpPr txBox="1"/>
          <p:nvPr/>
        </p:nvSpPr>
        <p:spPr>
          <a:xfrm>
            <a:off x="2652252" y="300251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7" name="ZoneTexte 11">
            <a:extLst>
              <a:ext uri="{FF2B5EF4-FFF2-40B4-BE49-F238E27FC236}">
                <a16:creationId xmlns:a16="http://schemas.microsoft.com/office/drawing/2014/main" id="{76A0C2FE-268D-4200-8679-559EC02099E1}"/>
              </a:ext>
            </a:extLst>
          </p:cNvPr>
          <p:cNvSpPr txBox="1"/>
          <p:nvPr/>
        </p:nvSpPr>
        <p:spPr>
          <a:xfrm>
            <a:off x="2214968" y="33124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8" name="ZoneTexte 11">
            <a:extLst>
              <a:ext uri="{FF2B5EF4-FFF2-40B4-BE49-F238E27FC236}">
                <a16:creationId xmlns:a16="http://schemas.microsoft.com/office/drawing/2014/main" id="{11A235C0-9069-1016-AB0E-4DA6F77561E5}"/>
              </a:ext>
            </a:extLst>
          </p:cNvPr>
          <p:cNvSpPr txBox="1"/>
          <p:nvPr/>
        </p:nvSpPr>
        <p:spPr>
          <a:xfrm>
            <a:off x="3072678" y="385137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9" name="ZoneTexte 11">
            <a:extLst>
              <a:ext uri="{FF2B5EF4-FFF2-40B4-BE49-F238E27FC236}">
                <a16:creationId xmlns:a16="http://schemas.microsoft.com/office/drawing/2014/main" id="{F300B05C-C64A-3973-F683-F07139634256}"/>
              </a:ext>
            </a:extLst>
          </p:cNvPr>
          <p:cNvSpPr txBox="1"/>
          <p:nvPr/>
        </p:nvSpPr>
        <p:spPr>
          <a:xfrm>
            <a:off x="5100209" y="19240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10" name="ZoneTexte 11">
            <a:extLst>
              <a:ext uri="{FF2B5EF4-FFF2-40B4-BE49-F238E27FC236}">
                <a16:creationId xmlns:a16="http://schemas.microsoft.com/office/drawing/2014/main" id="{3E68EB2C-7365-1B1F-4C07-09616E8A9D7C}"/>
              </a:ext>
            </a:extLst>
          </p:cNvPr>
          <p:cNvSpPr txBox="1"/>
          <p:nvPr/>
        </p:nvSpPr>
        <p:spPr>
          <a:xfrm>
            <a:off x="5850692" y="260931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11" name="ZoneTexte 11">
            <a:extLst>
              <a:ext uri="{FF2B5EF4-FFF2-40B4-BE49-F238E27FC236}">
                <a16:creationId xmlns:a16="http://schemas.microsoft.com/office/drawing/2014/main" id="{4895DE09-8B07-DD91-917C-226C5FE288BD}"/>
              </a:ext>
            </a:extLst>
          </p:cNvPr>
          <p:cNvSpPr txBox="1"/>
          <p:nvPr/>
        </p:nvSpPr>
        <p:spPr>
          <a:xfrm>
            <a:off x="4647246" y="28611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00BE216C-E9C1-5DDD-20CE-D0A1AAAACF48}"/>
              </a:ext>
            </a:extLst>
          </p:cNvPr>
          <p:cNvSpPr txBox="1"/>
          <p:nvPr/>
        </p:nvSpPr>
        <p:spPr>
          <a:xfrm>
            <a:off x="5549006" y="336967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13" name="ZoneTexte 12">
            <a:extLst>
              <a:ext uri="{FF2B5EF4-FFF2-40B4-BE49-F238E27FC236}">
                <a16:creationId xmlns:a16="http://schemas.microsoft.com/office/drawing/2014/main" id="{B43E0618-4A15-5F32-946B-8AEB594024DA}"/>
              </a:ext>
            </a:extLst>
          </p:cNvPr>
          <p:cNvSpPr txBox="1"/>
          <p:nvPr/>
        </p:nvSpPr>
        <p:spPr>
          <a:xfrm>
            <a:off x="5377386" y="3656083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14" name="ZoneTexte 13">
            <a:extLst>
              <a:ext uri="{FF2B5EF4-FFF2-40B4-BE49-F238E27FC236}">
                <a16:creationId xmlns:a16="http://schemas.microsoft.com/office/drawing/2014/main" id="{58C8F184-0C00-510B-8FEB-A094FEF47213}"/>
              </a:ext>
            </a:extLst>
          </p:cNvPr>
          <p:cNvSpPr txBox="1"/>
          <p:nvPr/>
        </p:nvSpPr>
        <p:spPr>
          <a:xfrm>
            <a:off x="5388331" y="387263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1</a:t>
            </a:r>
          </a:p>
        </p:txBody>
      </p:sp>
      <p:sp>
        <p:nvSpPr>
          <p:cNvPr id="15" name="ZoneTexte 14">
            <a:extLst>
              <a:ext uri="{FF2B5EF4-FFF2-40B4-BE49-F238E27FC236}">
                <a16:creationId xmlns:a16="http://schemas.microsoft.com/office/drawing/2014/main" id="{D051CB60-BDE4-AB7E-3973-33E2E6C71555}"/>
              </a:ext>
            </a:extLst>
          </p:cNvPr>
          <p:cNvSpPr txBox="1"/>
          <p:nvPr/>
        </p:nvSpPr>
        <p:spPr>
          <a:xfrm>
            <a:off x="7188856" y="18723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2</a:t>
            </a:r>
          </a:p>
        </p:txBody>
      </p:sp>
      <p:sp>
        <p:nvSpPr>
          <p:cNvPr id="16" name="ZoneTexte 15">
            <a:extLst>
              <a:ext uri="{FF2B5EF4-FFF2-40B4-BE49-F238E27FC236}">
                <a16:creationId xmlns:a16="http://schemas.microsoft.com/office/drawing/2014/main" id="{AE97C0CC-8846-6E8B-FB1F-93265F61C757}"/>
              </a:ext>
            </a:extLst>
          </p:cNvPr>
          <p:cNvSpPr txBox="1"/>
          <p:nvPr/>
        </p:nvSpPr>
        <p:spPr>
          <a:xfrm>
            <a:off x="7284108" y="309448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3</a:t>
            </a:r>
          </a:p>
        </p:txBody>
      </p:sp>
      <p:sp>
        <p:nvSpPr>
          <p:cNvPr id="17" name="ZoneTexte 16">
            <a:extLst>
              <a:ext uri="{FF2B5EF4-FFF2-40B4-BE49-F238E27FC236}">
                <a16:creationId xmlns:a16="http://schemas.microsoft.com/office/drawing/2014/main" id="{984D349C-7D31-DA69-0E81-97A090B7688E}"/>
              </a:ext>
            </a:extLst>
          </p:cNvPr>
          <p:cNvSpPr txBox="1"/>
          <p:nvPr/>
        </p:nvSpPr>
        <p:spPr>
          <a:xfrm>
            <a:off x="7317602" y="3554341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4</a:t>
            </a:r>
          </a:p>
        </p:txBody>
      </p:sp>
      <p:sp>
        <p:nvSpPr>
          <p:cNvPr id="18" name="ZoneTexte 17">
            <a:extLst>
              <a:ext uri="{FF2B5EF4-FFF2-40B4-BE49-F238E27FC236}">
                <a16:creationId xmlns:a16="http://schemas.microsoft.com/office/drawing/2014/main" id="{AD0D8D0F-6D1E-34BA-92BB-1F8BB069DB79}"/>
              </a:ext>
            </a:extLst>
          </p:cNvPr>
          <p:cNvSpPr txBox="1"/>
          <p:nvPr/>
        </p:nvSpPr>
        <p:spPr>
          <a:xfrm>
            <a:off x="6279377" y="43306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1</a:t>
            </a:r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3139093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32322F8-187E-FA0D-DB88-217DC32C2B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35639" y="521541"/>
            <a:ext cx="7223524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925572" cy="2299346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5761549" y="1874982"/>
            <a:ext cx="2405753" cy="210221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5255069" y="1054595"/>
            <a:ext cx="462899" cy="1919513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957518" y="360786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5367158" y="73121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561466F8-2BB7-1D7C-9E3B-2E96458E56E1}"/>
              </a:ext>
            </a:extLst>
          </p:cNvPr>
          <p:cNvSpPr/>
          <p:nvPr/>
        </p:nvSpPr>
        <p:spPr>
          <a:xfrm>
            <a:off x="6387983" y="731213"/>
            <a:ext cx="1775948" cy="347109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4" name="ZoneTexte 4">
            <a:extLst>
              <a:ext uri="{FF2B5EF4-FFF2-40B4-BE49-F238E27FC236}">
                <a16:creationId xmlns:a16="http://schemas.microsoft.com/office/drawing/2014/main" id="{9925590B-F21C-7923-4553-DDB69F712EBD}"/>
              </a:ext>
            </a:extLst>
          </p:cNvPr>
          <p:cNvSpPr txBox="1"/>
          <p:nvPr/>
        </p:nvSpPr>
        <p:spPr>
          <a:xfrm>
            <a:off x="8119211" y="720036"/>
            <a:ext cx="3481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sz="2400" dirty="0">
                <a:solidFill>
                  <a:schemeClr val="accent2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5" name="ZoneTexte 6">
            <a:extLst>
              <a:ext uri="{FF2B5EF4-FFF2-40B4-BE49-F238E27FC236}">
                <a16:creationId xmlns:a16="http://schemas.microsoft.com/office/drawing/2014/main" id="{B52D011D-AAF9-DB32-4BE4-2A3F465E6202}"/>
              </a:ext>
            </a:extLst>
          </p:cNvPr>
          <p:cNvSpPr txBox="1"/>
          <p:nvPr/>
        </p:nvSpPr>
        <p:spPr>
          <a:xfrm>
            <a:off x="7013868" y="230196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9" name="ZoneTexte 6">
            <a:extLst>
              <a:ext uri="{FF2B5EF4-FFF2-40B4-BE49-F238E27FC236}">
                <a16:creationId xmlns:a16="http://schemas.microsoft.com/office/drawing/2014/main" id="{8B4EC858-FD4E-B81D-849D-BAEC3FFF0DF3}"/>
              </a:ext>
            </a:extLst>
          </p:cNvPr>
          <p:cNvSpPr txBox="1"/>
          <p:nvPr/>
        </p:nvSpPr>
        <p:spPr>
          <a:xfrm>
            <a:off x="7828425" y="131094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36720885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9EBCDCA-9CE2-DCA8-334A-8463002179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4130" y="521541"/>
            <a:ext cx="6986793" cy="52528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D4417989-8E2B-FF2D-D957-A7587E4B938C}"/>
              </a:ext>
            </a:extLst>
          </p:cNvPr>
          <p:cNvSpPr/>
          <p:nvPr/>
        </p:nvSpPr>
        <p:spPr>
          <a:xfrm>
            <a:off x="3355797" y="1181701"/>
            <a:ext cx="301686" cy="369333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ZoneTexte 6">
            <a:extLst>
              <a:ext uri="{FF2B5EF4-FFF2-40B4-BE49-F238E27FC236}">
                <a16:creationId xmlns:a16="http://schemas.microsoft.com/office/drawing/2014/main" id="{227AE39A-CE0F-EB5F-C4D5-2DD77EBE16FD}"/>
              </a:ext>
            </a:extLst>
          </p:cNvPr>
          <p:cNvSpPr txBox="1"/>
          <p:nvPr/>
        </p:nvSpPr>
        <p:spPr>
          <a:xfrm>
            <a:off x="3355797" y="82997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a</a:t>
            </a:r>
          </a:p>
        </p:txBody>
      </p:sp>
      <p:cxnSp>
        <p:nvCxnSpPr>
          <p:cNvPr id="8" name="Connecteur droit avec flèche 7">
            <a:extLst>
              <a:ext uri="{FF2B5EF4-FFF2-40B4-BE49-F238E27FC236}">
                <a16:creationId xmlns:a16="http://schemas.microsoft.com/office/drawing/2014/main" id="{B31BA3A2-3208-B1BF-844D-9E76B4BF50C6}"/>
              </a:ext>
            </a:extLst>
          </p:cNvPr>
          <p:cNvCxnSpPr>
            <a:cxnSpLocks/>
          </p:cNvCxnSpPr>
          <p:nvPr/>
        </p:nvCxnSpPr>
        <p:spPr>
          <a:xfrm>
            <a:off x="3657483" y="1515826"/>
            <a:ext cx="3105267" cy="2276704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avec flèche 7">
            <a:extLst>
              <a:ext uri="{FF2B5EF4-FFF2-40B4-BE49-F238E27FC236}">
                <a16:creationId xmlns:a16="http://schemas.microsoft.com/office/drawing/2014/main" id="{67F9373F-8C97-2E8F-F480-8EB718E5FAAC}"/>
              </a:ext>
            </a:extLst>
          </p:cNvPr>
          <p:cNvCxnSpPr>
            <a:cxnSpLocks/>
          </p:cNvCxnSpPr>
          <p:nvPr/>
        </p:nvCxnSpPr>
        <p:spPr>
          <a:xfrm flipH="1" flipV="1">
            <a:off x="4908550" y="1822450"/>
            <a:ext cx="2082800" cy="1909924"/>
          </a:xfrm>
          <a:prstGeom prst="straightConnector1">
            <a:avLst/>
          </a:prstGeom>
          <a:ln w="19050">
            <a:solidFill>
              <a:srgbClr val="92D05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422DBD36-96A3-C52A-E2DD-1EDA4CF997FB}"/>
              </a:ext>
            </a:extLst>
          </p:cNvPr>
          <p:cNvSpPr/>
          <p:nvPr/>
        </p:nvSpPr>
        <p:spPr>
          <a:xfrm>
            <a:off x="4578985" y="990873"/>
            <a:ext cx="462899" cy="831577"/>
          </a:xfrm>
          <a:prstGeom prst="rect">
            <a:avLst/>
          </a:prstGeom>
          <a:noFill/>
          <a:ln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7" name="ZoneTexte 6">
            <a:extLst>
              <a:ext uri="{FF2B5EF4-FFF2-40B4-BE49-F238E27FC236}">
                <a16:creationId xmlns:a16="http://schemas.microsoft.com/office/drawing/2014/main" id="{9AA66CF1-35B7-2972-1D57-A83416AA21D4}"/>
              </a:ext>
            </a:extLst>
          </p:cNvPr>
          <p:cNvSpPr txBox="1"/>
          <p:nvPr/>
        </p:nvSpPr>
        <p:spPr>
          <a:xfrm>
            <a:off x="7212694" y="3607864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b</a:t>
            </a:r>
          </a:p>
        </p:txBody>
      </p:sp>
      <p:sp>
        <p:nvSpPr>
          <p:cNvPr id="18" name="ZoneTexte 6">
            <a:extLst>
              <a:ext uri="{FF2B5EF4-FFF2-40B4-BE49-F238E27FC236}">
                <a16:creationId xmlns:a16="http://schemas.microsoft.com/office/drawing/2014/main" id="{20A16422-F29A-C153-AB4F-4AB67938479C}"/>
              </a:ext>
            </a:extLst>
          </p:cNvPr>
          <p:cNvSpPr txBox="1"/>
          <p:nvPr/>
        </p:nvSpPr>
        <p:spPr>
          <a:xfrm>
            <a:off x="4659591" y="727162"/>
            <a:ext cx="2824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c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DBC4A6C-0428-3D93-57DE-A465269B672B}"/>
              </a:ext>
            </a:extLst>
          </p:cNvPr>
          <p:cNvSpPr txBox="1"/>
          <p:nvPr/>
        </p:nvSpPr>
        <p:spPr>
          <a:xfrm>
            <a:off x="118296" y="152209"/>
            <a:ext cx="9173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For HEP</a:t>
            </a:r>
          </a:p>
        </p:txBody>
      </p:sp>
    </p:spTree>
    <p:extLst>
      <p:ext uri="{BB962C8B-B14F-4D97-AF65-F5344CB8AC3E}">
        <p14:creationId xmlns:p14="http://schemas.microsoft.com/office/powerpoint/2010/main" val="391883926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F536F76-DF10-3963-A986-D26E0C3726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5523" y="119585"/>
            <a:ext cx="3436968" cy="2499337"/>
          </a:xfrm>
          <a:prstGeom prst="rect">
            <a:avLst/>
          </a:prstGeom>
        </p:spPr>
      </p:pic>
      <p:pic>
        <p:nvPicPr>
          <p:cNvPr id="18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38566" y="2819245"/>
            <a:ext cx="5147066" cy="39632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Rectangle 3"/>
          <p:cNvSpPr/>
          <p:nvPr/>
        </p:nvSpPr>
        <p:spPr>
          <a:xfrm>
            <a:off x="5518150" y="1736436"/>
            <a:ext cx="374650" cy="127290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10" name="Connecteur droit avec flèche 9"/>
          <p:cNvCxnSpPr/>
          <p:nvPr/>
        </p:nvCxnSpPr>
        <p:spPr>
          <a:xfrm flipH="1">
            <a:off x="3230307" y="1902738"/>
            <a:ext cx="2261244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ZoneTexte 13"/>
          <p:cNvSpPr txBox="1"/>
          <p:nvPr/>
        </p:nvSpPr>
        <p:spPr>
          <a:xfrm>
            <a:off x="1512440" y="333799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5" name="ZoneTexte 14"/>
          <p:cNvSpPr txBox="1"/>
          <p:nvPr/>
        </p:nvSpPr>
        <p:spPr>
          <a:xfrm>
            <a:off x="1475919" y="40570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6" name="ZoneTexte 15"/>
          <p:cNvSpPr txBox="1"/>
          <p:nvPr/>
        </p:nvSpPr>
        <p:spPr>
          <a:xfrm>
            <a:off x="1490131" y="459858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17" name="Rectangle 16"/>
          <p:cNvSpPr/>
          <p:nvPr/>
        </p:nvSpPr>
        <p:spPr>
          <a:xfrm>
            <a:off x="6342225" y="5630219"/>
            <a:ext cx="198734" cy="1065338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9" name="Rectangle 18"/>
          <p:cNvSpPr/>
          <p:nvPr/>
        </p:nvSpPr>
        <p:spPr>
          <a:xfrm>
            <a:off x="2757841" y="4809882"/>
            <a:ext cx="303789" cy="184666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21" name="ZoneTexte 20"/>
          <p:cNvSpPr txBox="1"/>
          <p:nvPr/>
        </p:nvSpPr>
        <p:spPr>
          <a:xfrm>
            <a:off x="1503562" y="638253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6" name="ZoneTexte 15">
            <a:extLst>
              <a:ext uri="{FF2B5EF4-FFF2-40B4-BE49-F238E27FC236}">
                <a16:creationId xmlns:a16="http://schemas.microsoft.com/office/drawing/2014/main" id="{58BB2375-A95A-FBF3-BF52-F3EFAAAF6FD0}"/>
              </a:ext>
            </a:extLst>
          </p:cNvPr>
          <p:cNvSpPr txBox="1"/>
          <p:nvPr/>
        </p:nvSpPr>
        <p:spPr>
          <a:xfrm>
            <a:off x="6562858" y="58183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34582953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F3D8787D-44B1-29F4-FDDD-8D0522816A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39149" y="650866"/>
            <a:ext cx="7508686" cy="5379259"/>
          </a:xfrm>
          <a:prstGeom prst="rect">
            <a:avLst/>
          </a:prstGeom>
        </p:spPr>
      </p:pic>
      <p:sp>
        <p:nvSpPr>
          <p:cNvPr id="7" name="ZoneTexte 6"/>
          <p:cNvSpPr txBox="1"/>
          <p:nvPr/>
        </p:nvSpPr>
        <p:spPr>
          <a:xfrm>
            <a:off x="2618905" y="418154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9" name="ZoneTexte 8"/>
          <p:cNvSpPr txBox="1"/>
          <p:nvPr/>
        </p:nvSpPr>
        <p:spPr>
          <a:xfrm>
            <a:off x="2618905" y="448705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10" name="ZoneTexte 9"/>
          <p:cNvSpPr txBox="1"/>
          <p:nvPr/>
        </p:nvSpPr>
        <p:spPr>
          <a:xfrm>
            <a:off x="2618905" y="5092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cxnSp>
        <p:nvCxnSpPr>
          <p:cNvPr id="8" name="Connecteur droit avec flèche 7"/>
          <p:cNvCxnSpPr>
            <a:cxnSpLocks/>
          </p:cNvCxnSpPr>
          <p:nvPr/>
        </p:nvCxnSpPr>
        <p:spPr>
          <a:xfrm flipH="1">
            <a:off x="2618905" y="3094182"/>
            <a:ext cx="909386" cy="1219200"/>
          </a:xfrm>
          <a:prstGeom prst="straightConnector1">
            <a:avLst/>
          </a:prstGeom>
          <a:ln w="1905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00960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89F90DD7-7DF2-CDF6-7E1E-EE3E569D653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54037" y="354743"/>
            <a:ext cx="4514862" cy="3234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83ECCDB5-A6A5-F514-CFD9-0F0B0ECE60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54037" y="3837521"/>
            <a:ext cx="4370098" cy="2485872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D0E86EDA-B82B-5E17-CF23-0ABA3BDF6556}"/>
              </a:ext>
            </a:extLst>
          </p:cNvPr>
          <p:cNvSpPr/>
          <p:nvPr/>
        </p:nvSpPr>
        <p:spPr>
          <a:xfrm>
            <a:off x="6193769" y="2722463"/>
            <a:ext cx="548776" cy="1869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9">
            <a:extLst>
              <a:ext uri="{FF2B5EF4-FFF2-40B4-BE49-F238E27FC236}">
                <a16:creationId xmlns:a16="http://schemas.microsoft.com/office/drawing/2014/main" id="{35DE2D0B-5A60-7DF6-16F6-B682F72687F5}"/>
              </a:ext>
            </a:extLst>
          </p:cNvPr>
          <p:cNvCxnSpPr>
            <a:cxnSpLocks/>
          </p:cNvCxnSpPr>
          <p:nvPr/>
        </p:nvCxnSpPr>
        <p:spPr>
          <a:xfrm flipH="1">
            <a:off x="5957455" y="2928737"/>
            <a:ext cx="284635" cy="1019809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ZoneTexte 13">
            <a:extLst>
              <a:ext uri="{FF2B5EF4-FFF2-40B4-BE49-F238E27FC236}">
                <a16:creationId xmlns:a16="http://schemas.microsoft.com/office/drawing/2014/main" id="{BE531D38-BC57-EE32-920D-DE14AC4964C0}"/>
              </a:ext>
            </a:extLst>
          </p:cNvPr>
          <p:cNvSpPr txBox="1"/>
          <p:nvPr/>
        </p:nvSpPr>
        <p:spPr>
          <a:xfrm>
            <a:off x="5892083" y="263129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1" name="ZoneTexte 13">
            <a:extLst>
              <a:ext uri="{FF2B5EF4-FFF2-40B4-BE49-F238E27FC236}">
                <a16:creationId xmlns:a16="http://schemas.microsoft.com/office/drawing/2014/main" id="{052E0A31-95BF-12F5-6637-510E52D37AF5}"/>
              </a:ext>
            </a:extLst>
          </p:cNvPr>
          <p:cNvSpPr txBox="1"/>
          <p:nvPr/>
        </p:nvSpPr>
        <p:spPr>
          <a:xfrm>
            <a:off x="4270314" y="563784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92406384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941B5189-4866-C019-258E-462410B170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2295" y="342106"/>
            <a:ext cx="7795491" cy="5813586"/>
          </a:xfrm>
          <a:prstGeom prst="rect">
            <a:avLst/>
          </a:prstGeom>
        </p:spPr>
      </p:pic>
      <p:sp>
        <p:nvSpPr>
          <p:cNvPr id="12" name="ZoneTexte 11"/>
          <p:cNvSpPr txBox="1"/>
          <p:nvPr/>
        </p:nvSpPr>
        <p:spPr>
          <a:xfrm>
            <a:off x="2267019" y="1255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20" name="ZoneTexte 11">
            <a:extLst>
              <a:ext uri="{FF2B5EF4-FFF2-40B4-BE49-F238E27FC236}">
                <a16:creationId xmlns:a16="http://schemas.microsoft.com/office/drawing/2014/main" id="{FFA8DFB5-2F1C-9B84-C9C0-D6963781B6CC}"/>
              </a:ext>
            </a:extLst>
          </p:cNvPr>
          <p:cNvSpPr txBox="1"/>
          <p:nvPr/>
        </p:nvSpPr>
        <p:spPr>
          <a:xfrm>
            <a:off x="2338276" y="42761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1" name="ZoneTexte 11">
            <a:extLst>
              <a:ext uri="{FF2B5EF4-FFF2-40B4-BE49-F238E27FC236}">
                <a16:creationId xmlns:a16="http://schemas.microsoft.com/office/drawing/2014/main" id="{821BFEA9-8BB4-161F-25B5-65C4CDCF6DF1}"/>
              </a:ext>
            </a:extLst>
          </p:cNvPr>
          <p:cNvSpPr txBox="1"/>
          <p:nvPr/>
        </p:nvSpPr>
        <p:spPr>
          <a:xfrm>
            <a:off x="3534323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1D4AA69-78E4-8292-BF54-B15EFD0EFD7F}"/>
              </a:ext>
            </a:extLst>
          </p:cNvPr>
          <p:cNvSpPr/>
          <p:nvPr/>
        </p:nvSpPr>
        <p:spPr>
          <a:xfrm>
            <a:off x="762907" y="588217"/>
            <a:ext cx="1887929" cy="5626041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F674ECA-4AB6-1933-2191-A9F5FEF8794C}"/>
              </a:ext>
            </a:extLst>
          </p:cNvPr>
          <p:cNvSpPr/>
          <p:nvPr/>
        </p:nvSpPr>
        <p:spPr>
          <a:xfrm>
            <a:off x="2702111" y="588218"/>
            <a:ext cx="3791055" cy="56398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C7C1F00-9D16-C0B9-A42F-7DF20CF60E58}"/>
              </a:ext>
            </a:extLst>
          </p:cNvPr>
          <p:cNvSpPr/>
          <p:nvPr/>
        </p:nvSpPr>
        <p:spPr>
          <a:xfrm>
            <a:off x="6539957" y="588218"/>
            <a:ext cx="2121099" cy="2476015"/>
          </a:xfrm>
          <a:prstGeom prst="rect">
            <a:avLst/>
          </a:prstGeom>
          <a:noFill/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0168A7B-1EB9-B234-5527-1BB014EE7344}"/>
              </a:ext>
            </a:extLst>
          </p:cNvPr>
          <p:cNvSpPr/>
          <p:nvPr/>
        </p:nvSpPr>
        <p:spPr>
          <a:xfrm>
            <a:off x="6537707" y="3428999"/>
            <a:ext cx="2123349" cy="2799051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D771409-1A40-AD76-01B8-68D0244404F9}"/>
              </a:ext>
            </a:extLst>
          </p:cNvPr>
          <p:cNvSpPr txBox="1"/>
          <p:nvPr/>
        </p:nvSpPr>
        <p:spPr>
          <a:xfrm>
            <a:off x="425482" y="545007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</a:rPr>
              <a:t>A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3AA0B4F-84FC-D576-3499-08F06DB96976}"/>
              </a:ext>
            </a:extLst>
          </p:cNvPr>
          <p:cNvSpPr txBox="1"/>
          <p:nvPr/>
        </p:nvSpPr>
        <p:spPr>
          <a:xfrm>
            <a:off x="2671789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5">
                    <a:lumMod val="75000"/>
                  </a:schemeClr>
                </a:solidFill>
              </a:rPr>
              <a:t>B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51FA5747-5A7D-B4DE-7BF2-637A9EEC7191}"/>
              </a:ext>
            </a:extLst>
          </p:cNvPr>
          <p:cNvSpPr txBox="1"/>
          <p:nvPr/>
        </p:nvSpPr>
        <p:spPr>
          <a:xfrm>
            <a:off x="6474292" y="28353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3">
                    <a:lumMod val="75000"/>
                  </a:schemeClr>
                </a:solidFill>
              </a:rPr>
              <a:t>C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63DCCB3-9E02-BB28-F06E-15232B329748}"/>
              </a:ext>
            </a:extLst>
          </p:cNvPr>
          <p:cNvSpPr txBox="1"/>
          <p:nvPr/>
        </p:nvSpPr>
        <p:spPr>
          <a:xfrm>
            <a:off x="6474292" y="3122800"/>
            <a:ext cx="3273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accent2">
                    <a:lumMod val="75000"/>
                  </a:schemeClr>
                </a:solidFill>
              </a:rPr>
              <a:t>D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A8A127DE-3FE1-3563-CC8D-BC7E3E05F886}"/>
              </a:ext>
            </a:extLst>
          </p:cNvPr>
          <p:cNvSpPr/>
          <p:nvPr/>
        </p:nvSpPr>
        <p:spPr>
          <a:xfrm>
            <a:off x="762907" y="4553527"/>
            <a:ext cx="1805798" cy="1477818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ZoneTexte 11">
            <a:extLst>
              <a:ext uri="{FF2B5EF4-FFF2-40B4-BE49-F238E27FC236}">
                <a16:creationId xmlns:a16="http://schemas.microsoft.com/office/drawing/2014/main" id="{354C2BEC-AC46-ED4D-18FD-8656383CA664}"/>
              </a:ext>
            </a:extLst>
          </p:cNvPr>
          <p:cNvSpPr txBox="1"/>
          <p:nvPr/>
        </p:nvSpPr>
        <p:spPr>
          <a:xfrm>
            <a:off x="5157150" y="58195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7A20E00-2223-42E6-5E86-4AA18EADC305}"/>
              </a:ext>
            </a:extLst>
          </p:cNvPr>
          <p:cNvSpPr/>
          <p:nvPr/>
        </p:nvSpPr>
        <p:spPr>
          <a:xfrm>
            <a:off x="2765206" y="905610"/>
            <a:ext cx="1705194" cy="941663"/>
          </a:xfrm>
          <a:prstGeom prst="rect">
            <a:avLst/>
          </a:prstGeom>
          <a:noFill/>
          <a:ln w="12700"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ZoneTexte 11">
            <a:extLst>
              <a:ext uri="{FF2B5EF4-FFF2-40B4-BE49-F238E27FC236}">
                <a16:creationId xmlns:a16="http://schemas.microsoft.com/office/drawing/2014/main" id="{1A479972-CA01-1F67-00F9-DECAB8B6DAEC}"/>
              </a:ext>
            </a:extLst>
          </p:cNvPr>
          <p:cNvSpPr txBox="1"/>
          <p:nvPr/>
        </p:nvSpPr>
        <p:spPr>
          <a:xfrm>
            <a:off x="4421157" y="83127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29" name="ZoneTexte 11">
            <a:extLst>
              <a:ext uri="{FF2B5EF4-FFF2-40B4-BE49-F238E27FC236}">
                <a16:creationId xmlns:a16="http://schemas.microsoft.com/office/drawing/2014/main" id="{9CDCE65A-B5D0-EC45-990E-D05305466A91}"/>
              </a:ext>
            </a:extLst>
          </p:cNvPr>
          <p:cNvSpPr txBox="1"/>
          <p:nvPr/>
        </p:nvSpPr>
        <p:spPr>
          <a:xfrm>
            <a:off x="4446795" y="2387599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30" name="ZoneTexte 11">
            <a:extLst>
              <a:ext uri="{FF2B5EF4-FFF2-40B4-BE49-F238E27FC236}">
                <a16:creationId xmlns:a16="http://schemas.microsoft.com/office/drawing/2014/main" id="{26D2DE59-18D9-5E48-001A-36FF3D2AEC72}"/>
              </a:ext>
            </a:extLst>
          </p:cNvPr>
          <p:cNvSpPr txBox="1"/>
          <p:nvPr/>
        </p:nvSpPr>
        <p:spPr>
          <a:xfrm>
            <a:off x="4409849" y="3857042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sp>
        <p:nvSpPr>
          <p:cNvPr id="31" name="ZoneTexte 11">
            <a:extLst>
              <a:ext uri="{FF2B5EF4-FFF2-40B4-BE49-F238E27FC236}">
                <a16:creationId xmlns:a16="http://schemas.microsoft.com/office/drawing/2014/main" id="{DE99671E-2A0A-DC12-7AA2-5CE764C45735}"/>
              </a:ext>
            </a:extLst>
          </p:cNvPr>
          <p:cNvSpPr txBox="1"/>
          <p:nvPr/>
        </p:nvSpPr>
        <p:spPr>
          <a:xfrm>
            <a:off x="8117776" y="766617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8</a:t>
            </a:r>
          </a:p>
        </p:txBody>
      </p:sp>
      <p:sp>
        <p:nvSpPr>
          <p:cNvPr id="32" name="ZoneTexte 11">
            <a:extLst>
              <a:ext uri="{FF2B5EF4-FFF2-40B4-BE49-F238E27FC236}">
                <a16:creationId xmlns:a16="http://schemas.microsoft.com/office/drawing/2014/main" id="{53A8E3EF-2E55-CCC9-F722-E7F9CEA03A34}"/>
              </a:ext>
            </a:extLst>
          </p:cNvPr>
          <p:cNvSpPr txBox="1"/>
          <p:nvPr/>
        </p:nvSpPr>
        <p:spPr>
          <a:xfrm>
            <a:off x="8129254" y="176542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9</a:t>
            </a:r>
          </a:p>
        </p:txBody>
      </p:sp>
      <p:sp>
        <p:nvSpPr>
          <p:cNvPr id="33" name="ZoneTexte 11">
            <a:extLst>
              <a:ext uri="{FF2B5EF4-FFF2-40B4-BE49-F238E27FC236}">
                <a16:creationId xmlns:a16="http://schemas.microsoft.com/office/drawing/2014/main" id="{9DED9E37-1A14-B373-0254-E4A4620231FE}"/>
              </a:ext>
            </a:extLst>
          </p:cNvPr>
          <p:cNvSpPr txBox="1"/>
          <p:nvPr/>
        </p:nvSpPr>
        <p:spPr>
          <a:xfrm>
            <a:off x="8083074" y="20024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10</a:t>
            </a:r>
          </a:p>
        </p:txBody>
      </p:sp>
      <p:sp>
        <p:nvSpPr>
          <p:cNvPr id="34" name="ZoneTexte 11">
            <a:extLst>
              <a:ext uri="{FF2B5EF4-FFF2-40B4-BE49-F238E27FC236}">
                <a16:creationId xmlns:a16="http://schemas.microsoft.com/office/drawing/2014/main" id="{C59E148D-1C35-DF21-93C1-35E9B05D903B}"/>
              </a:ext>
            </a:extLst>
          </p:cNvPr>
          <p:cNvSpPr txBox="1"/>
          <p:nvPr/>
        </p:nvSpPr>
        <p:spPr>
          <a:xfrm>
            <a:off x="8091353" y="2207112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11</a:t>
            </a:r>
          </a:p>
        </p:txBody>
      </p:sp>
      <p:sp>
        <p:nvSpPr>
          <p:cNvPr id="35" name="ZoneTexte 11">
            <a:extLst>
              <a:ext uri="{FF2B5EF4-FFF2-40B4-BE49-F238E27FC236}">
                <a16:creationId xmlns:a16="http://schemas.microsoft.com/office/drawing/2014/main" id="{D9BB22CE-E8EE-770E-0C55-B376C0BD9F50}"/>
              </a:ext>
            </a:extLst>
          </p:cNvPr>
          <p:cNvSpPr txBox="1"/>
          <p:nvPr/>
        </p:nvSpPr>
        <p:spPr>
          <a:xfrm>
            <a:off x="8099404" y="24302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12</a:t>
            </a:r>
          </a:p>
        </p:txBody>
      </p:sp>
      <p:sp>
        <p:nvSpPr>
          <p:cNvPr id="36" name="ZoneTexte 11">
            <a:extLst>
              <a:ext uri="{FF2B5EF4-FFF2-40B4-BE49-F238E27FC236}">
                <a16:creationId xmlns:a16="http://schemas.microsoft.com/office/drawing/2014/main" id="{E52BBA46-0F33-4D17-5386-1F90C0EB535B}"/>
              </a:ext>
            </a:extLst>
          </p:cNvPr>
          <p:cNvSpPr txBox="1"/>
          <p:nvPr/>
        </p:nvSpPr>
        <p:spPr>
          <a:xfrm>
            <a:off x="7926323" y="2736499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13</a:t>
            </a:r>
          </a:p>
        </p:txBody>
      </p:sp>
      <p:sp>
        <p:nvSpPr>
          <p:cNvPr id="37" name="ZoneTexte 11">
            <a:extLst>
              <a:ext uri="{FF2B5EF4-FFF2-40B4-BE49-F238E27FC236}">
                <a16:creationId xmlns:a16="http://schemas.microsoft.com/office/drawing/2014/main" id="{CDD4C1BB-CAB7-6A14-A887-B6FC620BFD5D}"/>
              </a:ext>
            </a:extLst>
          </p:cNvPr>
          <p:cNvSpPr txBox="1"/>
          <p:nvPr/>
        </p:nvSpPr>
        <p:spPr>
          <a:xfrm>
            <a:off x="8268619" y="360098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14</a:t>
            </a:r>
          </a:p>
        </p:txBody>
      </p:sp>
      <p:sp>
        <p:nvSpPr>
          <p:cNvPr id="38" name="ZoneTexte 11">
            <a:extLst>
              <a:ext uri="{FF2B5EF4-FFF2-40B4-BE49-F238E27FC236}">
                <a16:creationId xmlns:a16="http://schemas.microsoft.com/office/drawing/2014/main" id="{4B899C87-6B5C-D7B1-2B4C-66EE8F35FB83}"/>
              </a:ext>
            </a:extLst>
          </p:cNvPr>
          <p:cNvSpPr txBox="1"/>
          <p:nvPr/>
        </p:nvSpPr>
        <p:spPr>
          <a:xfrm>
            <a:off x="8051043" y="403202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15</a:t>
            </a:r>
          </a:p>
        </p:txBody>
      </p:sp>
      <p:sp>
        <p:nvSpPr>
          <p:cNvPr id="39" name="ZoneTexte 11">
            <a:extLst>
              <a:ext uri="{FF2B5EF4-FFF2-40B4-BE49-F238E27FC236}">
                <a16:creationId xmlns:a16="http://schemas.microsoft.com/office/drawing/2014/main" id="{9192D5D9-F73F-CDB8-7EEF-6307471D588E}"/>
              </a:ext>
            </a:extLst>
          </p:cNvPr>
          <p:cNvSpPr txBox="1"/>
          <p:nvPr/>
        </p:nvSpPr>
        <p:spPr>
          <a:xfrm>
            <a:off x="8242353" y="455352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16</a:t>
            </a:r>
          </a:p>
        </p:txBody>
      </p:sp>
      <p:sp>
        <p:nvSpPr>
          <p:cNvPr id="40" name="ZoneTexte 11">
            <a:extLst>
              <a:ext uri="{FF2B5EF4-FFF2-40B4-BE49-F238E27FC236}">
                <a16:creationId xmlns:a16="http://schemas.microsoft.com/office/drawing/2014/main" id="{B37A7484-A5E6-B2A1-EA65-062DCC3FDF18}"/>
              </a:ext>
            </a:extLst>
          </p:cNvPr>
          <p:cNvSpPr txBox="1"/>
          <p:nvPr/>
        </p:nvSpPr>
        <p:spPr>
          <a:xfrm>
            <a:off x="8268619" y="500438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17</a:t>
            </a:r>
          </a:p>
        </p:txBody>
      </p:sp>
      <p:sp>
        <p:nvSpPr>
          <p:cNvPr id="41" name="ZoneTexte 11">
            <a:extLst>
              <a:ext uri="{FF2B5EF4-FFF2-40B4-BE49-F238E27FC236}">
                <a16:creationId xmlns:a16="http://schemas.microsoft.com/office/drawing/2014/main" id="{53376A6C-743E-0965-64EA-6100C580B58C}"/>
              </a:ext>
            </a:extLst>
          </p:cNvPr>
          <p:cNvSpPr txBox="1"/>
          <p:nvPr/>
        </p:nvSpPr>
        <p:spPr>
          <a:xfrm>
            <a:off x="6641771" y="5923407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50214704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Picture 39">
            <a:extLst>
              <a:ext uri="{FF2B5EF4-FFF2-40B4-BE49-F238E27FC236}">
                <a16:creationId xmlns:a16="http://schemas.microsoft.com/office/drawing/2014/main" id="{9C8A33CE-D68E-DA75-79C7-2C46112B52B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24613" y="674472"/>
            <a:ext cx="3202736" cy="2816920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880EF3C6-6CC4-AE88-AFE2-99F30AC37E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05566" y="3514356"/>
            <a:ext cx="3249484" cy="2267742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B643A20B-BB0E-CB6E-E2A4-998341D3C9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23199" y="5842139"/>
            <a:ext cx="1651481" cy="955907"/>
          </a:xfrm>
          <a:prstGeom prst="rect">
            <a:avLst/>
          </a:prstGeom>
        </p:spPr>
      </p:pic>
      <p:pic>
        <p:nvPicPr>
          <p:cNvPr id="36" name="Picture 35">
            <a:extLst>
              <a:ext uri="{FF2B5EF4-FFF2-40B4-BE49-F238E27FC236}">
                <a16:creationId xmlns:a16="http://schemas.microsoft.com/office/drawing/2014/main" id="{615ED846-5015-288A-9549-051668217CE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7338" y="2824065"/>
            <a:ext cx="5329131" cy="3249170"/>
          </a:xfrm>
          <a:prstGeom prst="rect">
            <a:avLst/>
          </a:prstGeom>
        </p:spPr>
      </p:pic>
      <p:pic>
        <p:nvPicPr>
          <p:cNvPr id="2" name="Picture 1">
            <a:extLst>
              <a:ext uri="{FF2B5EF4-FFF2-40B4-BE49-F238E27FC236}">
                <a16:creationId xmlns:a16="http://schemas.microsoft.com/office/drawing/2014/main" id="{30D237E8-4F48-BB9B-6816-CC9DAA72692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314024" y="-12249"/>
            <a:ext cx="3464995" cy="248234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A94DBC5F-FAEF-0399-168C-B61B9634E6DF}"/>
              </a:ext>
            </a:extLst>
          </p:cNvPr>
          <p:cNvSpPr/>
          <p:nvPr/>
        </p:nvSpPr>
        <p:spPr>
          <a:xfrm>
            <a:off x="3889406" y="2045152"/>
            <a:ext cx="399390" cy="1452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H"/>
          </a:p>
        </p:txBody>
      </p:sp>
      <p:cxnSp>
        <p:nvCxnSpPr>
          <p:cNvPr id="8" name="Connecteur droit avec flèche 8">
            <a:extLst>
              <a:ext uri="{FF2B5EF4-FFF2-40B4-BE49-F238E27FC236}">
                <a16:creationId xmlns:a16="http://schemas.microsoft.com/office/drawing/2014/main" id="{E93E4501-D807-F850-D88A-FB7EA8F21CFA}"/>
              </a:ext>
            </a:extLst>
          </p:cNvPr>
          <p:cNvCxnSpPr>
            <a:cxnSpLocks/>
          </p:cNvCxnSpPr>
          <p:nvPr/>
        </p:nvCxnSpPr>
        <p:spPr>
          <a:xfrm flipH="1">
            <a:off x="3803934" y="2189244"/>
            <a:ext cx="218635" cy="530027"/>
          </a:xfrm>
          <a:prstGeom prst="straightConnector1">
            <a:avLst/>
          </a:prstGeom>
          <a:ln w="3810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ZoneTexte 5">
            <a:extLst>
              <a:ext uri="{FF2B5EF4-FFF2-40B4-BE49-F238E27FC236}">
                <a16:creationId xmlns:a16="http://schemas.microsoft.com/office/drawing/2014/main" id="{8AADBB78-8E96-8778-46BD-2EA4746FB4D6}"/>
              </a:ext>
            </a:extLst>
          </p:cNvPr>
          <p:cNvSpPr txBox="1"/>
          <p:nvPr/>
        </p:nvSpPr>
        <p:spPr>
          <a:xfrm>
            <a:off x="967669" y="30596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1</a:t>
            </a:r>
          </a:p>
        </p:txBody>
      </p:sp>
      <p:sp>
        <p:nvSpPr>
          <p:cNvPr id="12" name="ZoneTexte 11">
            <a:extLst>
              <a:ext uri="{FF2B5EF4-FFF2-40B4-BE49-F238E27FC236}">
                <a16:creationId xmlns:a16="http://schemas.microsoft.com/office/drawing/2014/main" id="{D5DF9647-5940-2C8E-5F3A-C92B1976DE34}"/>
              </a:ext>
            </a:extLst>
          </p:cNvPr>
          <p:cNvSpPr txBox="1"/>
          <p:nvPr/>
        </p:nvSpPr>
        <p:spPr>
          <a:xfrm>
            <a:off x="-35734" y="2494929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A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1E5E52F-B8A1-C712-299A-B16377373148}"/>
              </a:ext>
            </a:extLst>
          </p:cNvPr>
          <p:cNvSpPr/>
          <p:nvPr/>
        </p:nvSpPr>
        <p:spPr>
          <a:xfrm>
            <a:off x="0" y="2810906"/>
            <a:ext cx="1435850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ZoneTexte 11">
            <a:extLst>
              <a:ext uri="{FF2B5EF4-FFF2-40B4-BE49-F238E27FC236}">
                <a16:creationId xmlns:a16="http://schemas.microsoft.com/office/drawing/2014/main" id="{19A4A367-5FA9-4EBB-E24B-DB9B8E2277BA}"/>
              </a:ext>
            </a:extLst>
          </p:cNvPr>
          <p:cNvSpPr txBox="1"/>
          <p:nvPr/>
        </p:nvSpPr>
        <p:spPr>
          <a:xfrm>
            <a:off x="1368176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B</a:t>
            </a:r>
          </a:p>
        </p:txBody>
      </p:sp>
      <p:sp>
        <p:nvSpPr>
          <p:cNvPr id="18" name="ZoneTexte 11">
            <a:extLst>
              <a:ext uri="{FF2B5EF4-FFF2-40B4-BE49-F238E27FC236}">
                <a16:creationId xmlns:a16="http://schemas.microsoft.com/office/drawing/2014/main" id="{DF9AE046-BA41-AD1C-4F14-AA03E4054CE5}"/>
              </a:ext>
            </a:extLst>
          </p:cNvPr>
          <p:cNvSpPr txBox="1"/>
          <p:nvPr/>
        </p:nvSpPr>
        <p:spPr>
          <a:xfrm>
            <a:off x="4186167" y="2509732"/>
            <a:ext cx="3177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>
                <a:solidFill>
                  <a:srgbClr val="00B0F0"/>
                </a:solidFill>
              </a:rPr>
              <a:t>C</a:t>
            </a:r>
          </a:p>
        </p:txBody>
      </p:sp>
      <p:sp>
        <p:nvSpPr>
          <p:cNvPr id="19" name="ZoneTexte 5">
            <a:extLst>
              <a:ext uri="{FF2B5EF4-FFF2-40B4-BE49-F238E27FC236}">
                <a16:creationId xmlns:a16="http://schemas.microsoft.com/office/drawing/2014/main" id="{E6A7AA89-0611-D6E6-53B6-C82E7463B680}"/>
              </a:ext>
            </a:extLst>
          </p:cNvPr>
          <p:cNvSpPr txBox="1"/>
          <p:nvPr/>
        </p:nvSpPr>
        <p:spPr>
          <a:xfrm>
            <a:off x="976096" y="38984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2</a:t>
            </a:r>
          </a:p>
        </p:txBody>
      </p:sp>
      <p:sp>
        <p:nvSpPr>
          <p:cNvPr id="20" name="ZoneTexte 5">
            <a:extLst>
              <a:ext uri="{FF2B5EF4-FFF2-40B4-BE49-F238E27FC236}">
                <a16:creationId xmlns:a16="http://schemas.microsoft.com/office/drawing/2014/main" id="{015B4563-D7D9-C58F-CD5D-C2306B2269BB}"/>
              </a:ext>
            </a:extLst>
          </p:cNvPr>
          <p:cNvSpPr txBox="1"/>
          <p:nvPr/>
        </p:nvSpPr>
        <p:spPr>
          <a:xfrm>
            <a:off x="3834626" y="349997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</a:t>
            </a:r>
          </a:p>
        </p:txBody>
      </p:sp>
      <p:cxnSp>
        <p:nvCxnSpPr>
          <p:cNvPr id="21" name="Connecteur droit avec flèche 19">
            <a:extLst>
              <a:ext uri="{FF2B5EF4-FFF2-40B4-BE49-F238E27FC236}">
                <a16:creationId xmlns:a16="http://schemas.microsoft.com/office/drawing/2014/main" id="{394683D2-9BE5-FB3A-1244-A9A033730E74}"/>
              </a:ext>
            </a:extLst>
          </p:cNvPr>
          <p:cNvCxnSpPr>
            <a:cxnSpLocks/>
          </p:cNvCxnSpPr>
          <p:nvPr/>
        </p:nvCxnSpPr>
        <p:spPr>
          <a:xfrm>
            <a:off x="4005899" y="3822988"/>
            <a:ext cx="0" cy="230832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eur droit avec flèche 19">
            <a:extLst>
              <a:ext uri="{FF2B5EF4-FFF2-40B4-BE49-F238E27FC236}">
                <a16:creationId xmlns:a16="http://schemas.microsoft.com/office/drawing/2014/main" id="{10159351-50A7-E65F-0E6D-F16BE4C33F2F}"/>
              </a:ext>
            </a:extLst>
          </p:cNvPr>
          <p:cNvCxnSpPr>
            <a:cxnSpLocks/>
          </p:cNvCxnSpPr>
          <p:nvPr/>
        </p:nvCxnSpPr>
        <p:spPr>
          <a:xfrm flipV="1">
            <a:off x="4074877" y="1249866"/>
            <a:ext cx="1671890" cy="283318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Rectangle 31">
            <a:extLst>
              <a:ext uri="{FF2B5EF4-FFF2-40B4-BE49-F238E27FC236}">
                <a16:creationId xmlns:a16="http://schemas.microsoft.com/office/drawing/2014/main" id="{ED2C91B7-F442-2BC6-05CF-EAE25DA1D830}"/>
              </a:ext>
            </a:extLst>
          </p:cNvPr>
          <p:cNvSpPr/>
          <p:nvPr/>
        </p:nvSpPr>
        <p:spPr>
          <a:xfrm>
            <a:off x="5980365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BC0DC8B-41E1-E429-01D3-3ADC1D10CC07}"/>
              </a:ext>
            </a:extLst>
          </p:cNvPr>
          <p:cNvSpPr/>
          <p:nvPr/>
        </p:nvSpPr>
        <p:spPr>
          <a:xfrm>
            <a:off x="6961152" y="831307"/>
            <a:ext cx="423514" cy="648243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9" name="Straight Connector 38">
            <a:extLst>
              <a:ext uri="{FF2B5EF4-FFF2-40B4-BE49-F238E27FC236}">
                <a16:creationId xmlns:a16="http://schemas.microsoft.com/office/drawing/2014/main" id="{F2198BB5-0DE0-5F08-8730-63AF04443464}"/>
              </a:ext>
            </a:extLst>
          </p:cNvPr>
          <p:cNvCxnSpPr>
            <a:cxnSpLocks/>
          </p:cNvCxnSpPr>
          <p:nvPr/>
        </p:nvCxnSpPr>
        <p:spPr>
          <a:xfrm flipH="1">
            <a:off x="3435658" y="6390885"/>
            <a:ext cx="2369907" cy="0"/>
          </a:xfrm>
          <a:prstGeom prst="line">
            <a:avLst/>
          </a:prstGeom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520D298-2EEA-BA9A-50EA-8E20008B98AF}"/>
              </a:ext>
            </a:extLst>
          </p:cNvPr>
          <p:cNvCxnSpPr>
            <a:cxnSpLocks/>
          </p:cNvCxnSpPr>
          <p:nvPr/>
        </p:nvCxnSpPr>
        <p:spPr>
          <a:xfrm flipV="1">
            <a:off x="3435658" y="4202545"/>
            <a:ext cx="0" cy="218834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ZoneTexte 5">
            <a:extLst>
              <a:ext uri="{FF2B5EF4-FFF2-40B4-BE49-F238E27FC236}">
                <a16:creationId xmlns:a16="http://schemas.microsoft.com/office/drawing/2014/main" id="{618287B2-71D6-53CF-3464-C42CC33121B7}"/>
              </a:ext>
            </a:extLst>
          </p:cNvPr>
          <p:cNvSpPr txBox="1"/>
          <p:nvPr/>
        </p:nvSpPr>
        <p:spPr>
          <a:xfrm>
            <a:off x="5103582" y="453826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6</a:t>
            </a:r>
          </a:p>
        </p:txBody>
      </p:sp>
      <p:sp>
        <p:nvSpPr>
          <p:cNvPr id="44" name="ZoneTexte 5">
            <a:extLst>
              <a:ext uri="{FF2B5EF4-FFF2-40B4-BE49-F238E27FC236}">
                <a16:creationId xmlns:a16="http://schemas.microsoft.com/office/drawing/2014/main" id="{DD00B1D3-3C3D-59B5-3882-D86166E6A354}"/>
              </a:ext>
            </a:extLst>
          </p:cNvPr>
          <p:cNvSpPr txBox="1"/>
          <p:nvPr/>
        </p:nvSpPr>
        <p:spPr>
          <a:xfrm>
            <a:off x="4472805" y="5577155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7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33472033-2193-FC72-4E03-D8736B63E02D}"/>
              </a:ext>
            </a:extLst>
          </p:cNvPr>
          <p:cNvCxnSpPr>
            <a:cxnSpLocks/>
          </p:cNvCxnSpPr>
          <p:nvPr/>
        </p:nvCxnSpPr>
        <p:spPr>
          <a:xfrm>
            <a:off x="6473649" y="2660876"/>
            <a:ext cx="408164" cy="751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Connector 48">
            <a:extLst>
              <a:ext uri="{FF2B5EF4-FFF2-40B4-BE49-F238E27FC236}">
                <a16:creationId xmlns:a16="http://schemas.microsoft.com/office/drawing/2014/main" id="{D37C1987-5D9D-0858-1E27-6542C74146F5}"/>
              </a:ext>
            </a:extLst>
          </p:cNvPr>
          <p:cNvCxnSpPr>
            <a:cxnSpLocks/>
          </p:cNvCxnSpPr>
          <p:nvPr/>
        </p:nvCxnSpPr>
        <p:spPr>
          <a:xfrm>
            <a:off x="5991323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4F47A525-5DA1-3917-E915-713C4704B216}"/>
              </a:ext>
            </a:extLst>
          </p:cNvPr>
          <p:cNvSpPr/>
          <p:nvPr/>
        </p:nvSpPr>
        <p:spPr>
          <a:xfrm>
            <a:off x="1437542" y="2810771"/>
            <a:ext cx="280342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AC97E05-CAE9-88D2-5593-F3E1BFA16A8C}"/>
              </a:ext>
            </a:extLst>
          </p:cNvPr>
          <p:cNvSpPr/>
          <p:nvPr/>
        </p:nvSpPr>
        <p:spPr>
          <a:xfrm>
            <a:off x="4240972" y="2808046"/>
            <a:ext cx="1107189" cy="3262329"/>
          </a:xfrm>
          <a:prstGeom prst="rect">
            <a:avLst/>
          </a:prstGeom>
          <a:noFill/>
          <a:ln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7" name="ZoneTexte 5">
            <a:extLst>
              <a:ext uri="{FF2B5EF4-FFF2-40B4-BE49-F238E27FC236}">
                <a16:creationId xmlns:a16="http://schemas.microsoft.com/office/drawing/2014/main" id="{0EE1F59E-31B5-8C14-7391-BC6F6AE59A0B}"/>
              </a:ext>
            </a:extLst>
          </p:cNvPr>
          <p:cNvSpPr txBox="1"/>
          <p:nvPr/>
        </p:nvSpPr>
        <p:spPr>
          <a:xfrm>
            <a:off x="1054485" y="5412766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3</a:t>
            </a:r>
          </a:p>
        </p:txBody>
      </p:sp>
      <p:sp>
        <p:nvSpPr>
          <p:cNvPr id="42" name="ZoneTexte 5">
            <a:extLst>
              <a:ext uri="{FF2B5EF4-FFF2-40B4-BE49-F238E27FC236}">
                <a16:creationId xmlns:a16="http://schemas.microsoft.com/office/drawing/2014/main" id="{F5252137-DC3C-62D6-5DFC-1B749C3F0FA8}"/>
              </a:ext>
            </a:extLst>
          </p:cNvPr>
          <p:cNvSpPr txBox="1"/>
          <p:nvPr/>
        </p:nvSpPr>
        <p:spPr>
          <a:xfrm>
            <a:off x="5080029" y="3246553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5</a:t>
            </a:r>
          </a:p>
        </p:txBody>
      </p:sp>
      <p:sp>
        <p:nvSpPr>
          <p:cNvPr id="51" name="ZoneTexte 5">
            <a:extLst>
              <a:ext uri="{FF2B5EF4-FFF2-40B4-BE49-F238E27FC236}">
                <a16:creationId xmlns:a16="http://schemas.microsoft.com/office/drawing/2014/main" id="{1430173C-F755-5954-E6CD-019E6C8214BB}"/>
              </a:ext>
            </a:extLst>
          </p:cNvPr>
          <p:cNvSpPr txBox="1"/>
          <p:nvPr/>
        </p:nvSpPr>
        <p:spPr>
          <a:xfrm>
            <a:off x="6023574" y="42708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2" name="ZoneTexte 5">
            <a:extLst>
              <a:ext uri="{FF2B5EF4-FFF2-40B4-BE49-F238E27FC236}">
                <a16:creationId xmlns:a16="http://schemas.microsoft.com/office/drawing/2014/main" id="{7E2ABF71-41B8-9981-5ECE-A8D5F21B55D9}"/>
              </a:ext>
            </a:extLst>
          </p:cNvPr>
          <p:cNvSpPr txBox="1"/>
          <p:nvPr/>
        </p:nvSpPr>
        <p:spPr>
          <a:xfrm>
            <a:off x="6948939" y="424677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4b</a:t>
            </a:r>
          </a:p>
        </p:txBody>
      </p:sp>
      <p:sp>
        <p:nvSpPr>
          <p:cNvPr id="53" name="ZoneTexte 5">
            <a:extLst>
              <a:ext uri="{FF2B5EF4-FFF2-40B4-BE49-F238E27FC236}">
                <a16:creationId xmlns:a16="http://schemas.microsoft.com/office/drawing/2014/main" id="{E78D6381-F7C8-D30D-71BB-383B3C38DFDB}"/>
              </a:ext>
            </a:extLst>
          </p:cNvPr>
          <p:cNvSpPr txBox="1"/>
          <p:nvPr/>
        </p:nvSpPr>
        <p:spPr>
          <a:xfrm>
            <a:off x="7423819" y="6180861"/>
            <a:ext cx="4235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4d</a:t>
            </a:r>
          </a:p>
        </p:txBody>
      </p:sp>
      <p:cxnSp>
        <p:nvCxnSpPr>
          <p:cNvPr id="54" name="Connecteur droit avec flèche 19">
            <a:extLst>
              <a:ext uri="{FF2B5EF4-FFF2-40B4-BE49-F238E27FC236}">
                <a16:creationId xmlns:a16="http://schemas.microsoft.com/office/drawing/2014/main" id="{AFACB039-CE7E-E016-4903-69D871035A19}"/>
              </a:ext>
            </a:extLst>
          </p:cNvPr>
          <p:cNvCxnSpPr>
            <a:cxnSpLocks/>
          </p:cNvCxnSpPr>
          <p:nvPr/>
        </p:nvCxnSpPr>
        <p:spPr>
          <a:xfrm flipH="1">
            <a:off x="6878306" y="3279983"/>
            <a:ext cx="166" cy="1865825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ZoneTexte 5">
            <a:extLst>
              <a:ext uri="{FF2B5EF4-FFF2-40B4-BE49-F238E27FC236}">
                <a16:creationId xmlns:a16="http://schemas.microsoft.com/office/drawing/2014/main" id="{2CE685EC-6DDD-78D3-ED19-3098AEC84336}"/>
              </a:ext>
            </a:extLst>
          </p:cNvPr>
          <p:cNvSpPr txBox="1"/>
          <p:nvPr/>
        </p:nvSpPr>
        <p:spPr>
          <a:xfrm>
            <a:off x="6141493" y="2597025"/>
            <a:ext cx="3994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CH" dirty="0"/>
              <a:t>4c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E04914AA-4AB6-B3F0-F70B-4554B9ED0FBB}"/>
              </a:ext>
            </a:extLst>
          </p:cNvPr>
          <p:cNvSpPr/>
          <p:nvPr/>
        </p:nvSpPr>
        <p:spPr>
          <a:xfrm>
            <a:off x="6091201" y="5168772"/>
            <a:ext cx="2760365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5278925-5F4F-61EF-9BF4-90BA96C89BA0}"/>
              </a:ext>
            </a:extLst>
          </p:cNvPr>
          <p:cNvSpPr/>
          <p:nvPr/>
        </p:nvSpPr>
        <p:spPr>
          <a:xfrm>
            <a:off x="8215313" y="5693726"/>
            <a:ext cx="95250" cy="65263"/>
          </a:xfrm>
          <a:prstGeom prst="rect">
            <a:avLst/>
          </a:prstGeom>
          <a:noFill/>
          <a:ln w="952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6" name="Straight Connector 55">
            <a:extLst>
              <a:ext uri="{FF2B5EF4-FFF2-40B4-BE49-F238E27FC236}">
                <a16:creationId xmlns:a16="http://schemas.microsoft.com/office/drawing/2014/main" id="{2D2FBB37-1D79-76C5-59F1-AF0CFC2B553D}"/>
              </a:ext>
            </a:extLst>
          </p:cNvPr>
          <p:cNvCxnSpPr>
            <a:cxnSpLocks/>
          </p:cNvCxnSpPr>
          <p:nvPr/>
        </p:nvCxnSpPr>
        <p:spPr>
          <a:xfrm>
            <a:off x="6991717" y="840392"/>
            <a:ext cx="412556" cy="93058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" name="Rectangle 56">
            <a:extLst>
              <a:ext uri="{FF2B5EF4-FFF2-40B4-BE49-F238E27FC236}">
                <a16:creationId xmlns:a16="http://schemas.microsoft.com/office/drawing/2014/main" id="{E3277B10-3AF7-908A-2AA5-F78E02AE5A9A}"/>
              </a:ext>
            </a:extLst>
          </p:cNvPr>
          <p:cNvSpPr/>
          <p:nvPr/>
        </p:nvSpPr>
        <p:spPr>
          <a:xfrm>
            <a:off x="6473649" y="2660876"/>
            <a:ext cx="435415" cy="610962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Connecteur droit avec flèche 19">
            <a:extLst>
              <a:ext uri="{FF2B5EF4-FFF2-40B4-BE49-F238E27FC236}">
                <a16:creationId xmlns:a16="http://schemas.microsoft.com/office/drawing/2014/main" id="{FE5B798D-4F5C-6975-E9D6-15A8C0F6599F}"/>
              </a:ext>
            </a:extLst>
          </p:cNvPr>
          <p:cNvCxnSpPr>
            <a:cxnSpLocks/>
          </p:cNvCxnSpPr>
          <p:nvPr/>
        </p:nvCxnSpPr>
        <p:spPr>
          <a:xfrm>
            <a:off x="6933713" y="5726357"/>
            <a:ext cx="0" cy="311429"/>
          </a:xfrm>
          <a:prstGeom prst="straightConnector1">
            <a:avLst/>
          </a:prstGeom>
          <a:ln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7622136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1004</TotalTime>
  <Words>225</Words>
  <Application>Microsoft Office PowerPoint</Application>
  <PresentationFormat>Affichage à l'écran (4:3)</PresentationFormat>
  <Paragraphs>219</Paragraphs>
  <Slides>23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2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23</vt:i4>
      </vt:variant>
    </vt:vector>
  </HeadingPairs>
  <TitlesOfParts>
    <vt:vector size="26" baseType="lpstr">
      <vt:lpstr>Arial</vt:lpstr>
      <vt:lpstr>Calibri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Michaël Mouthon</dc:creator>
  <cp:lastModifiedBy>Michaël tower</cp:lastModifiedBy>
  <cp:revision>130</cp:revision>
  <dcterms:created xsi:type="dcterms:W3CDTF">2021-03-05T08:59:17Z</dcterms:created>
  <dcterms:modified xsi:type="dcterms:W3CDTF">2025-02-16T15:06:51Z</dcterms:modified>
</cp:coreProperties>
</file>