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256" r:id="rId3"/>
    <p:sldId id="271" r:id="rId4"/>
    <p:sldId id="257" r:id="rId5"/>
    <p:sldId id="284" r:id="rId6"/>
    <p:sldId id="299" r:id="rId7"/>
    <p:sldId id="279" r:id="rId8"/>
    <p:sldId id="258" r:id="rId9"/>
    <p:sldId id="272" r:id="rId10"/>
    <p:sldId id="260" r:id="rId11"/>
    <p:sldId id="261" r:id="rId12"/>
    <p:sldId id="293" r:id="rId13"/>
    <p:sldId id="283" r:id="rId14"/>
    <p:sldId id="295" r:id="rId15"/>
    <p:sldId id="285" r:id="rId16"/>
    <p:sldId id="262" r:id="rId17"/>
    <p:sldId id="289" r:id="rId18"/>
    <p:sldId id="294" r:id="rId19"/>
    <p:sldId id="291" r:id="rId20"/>
    <p:sldId id="290" r:id="rId21"/>
    <p:sldId id="296" r:id="rId22"/>
    <p:sldId id="297" r:id="rId23"/>
    <p:sldId id="298" r:id="rId24"/>
    <p:sldId id="30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57"/>
            <p14:sldId id="284"/>
            <p14:sldId id="299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  <p14:sldId id="295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Peak and Trace export" id="{547D6727-7F9F-4066-AB7B-628195AC32DC}">
          <p14:sldIdLst>
            <p14:sldId id="289"/>
            <p14:sldId id="294"/>
            <p14:sldId id="291"/>
            <p14:sldId id="290"/>
          </p14:sldIdLst>
        </p14:section>
        <p14:section name="Full Design" id="{11C70962-FEF8-43C2-AEFE-C856B3F5E8D6}">
          <p14:sldIdLst>
            <p14:sldId id="296"/>
            <p14:sldId id="297"/>
          </p14:sldIdLst>
        </p14:section>
        <p14:section name="Statistics module" id="{9E53E7D9-F578-45AC-B396-A7154895A9D9}">
          <p14:sldIdLst>
            <p14:sldId id="298"/>
          </p14:sldIdLst>
        </p14:section>
        <p14:section name="Batch Processing" id="{8BC0B348-D8E6-4005-AC2E-BA9D79D5FD76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3EE1-A198-44E6-8EE0-87093AF467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25.08.2025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25.08.2025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25.08.2025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25.08.2025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25.08.2025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25.08.2025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25.08.2025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25.08.2025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25.08.2025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25.08.2025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25.08.2025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25.08.2025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C78CB33-B3D1-139A-651A-A43AB39C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75" y="333383"/>
            <a:ext cx="6628114" cy="583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159957" y="861061"/>
            <a:ext cx="1662349" cy="264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155675" y="3640128"/>
            <a:ext cx="1679600" cy="20367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85731" y="558801"/>
            <a:ext cx="3108707" cy="44751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057863" y="557979"/>
            <a:ext cx="1629144" cy="33129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057863" y="3922487"/>
            <a:ext cx="1629144" cy="9876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832135" y="72520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6591559" y="18098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fr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832135" y="364012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endParaRPr lang="fr-C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695101" y="383824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AF67D-A641-2240-3C04-DC1220DE3BFB}"/>
              </a:ext>
            </a:extLst>
          </p:cNvPr>
          <p:cNvSpPr/>
          <p:nvPr/>
        </p:nvSpPr>
        <p:spPr>
          <a:xfrm>
            <a:off x="2885731" y="5086350"/>
            <a:ext cx="3108707" cy="9477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4">
            <a:extLst>
              <a:ext uri="{FF2B5EF4-FFF2-40B4-BE49-F238E27FC236}">
                <a16:creationId xmlns:a16="http://schemas.microsoft.com/office/drawing/2014/main" id="{422F0410-C54E-5DD1-F25F-44A04DD058E3}"/>
              </a:ext>
            </a:extLst>
          </p:cNvPr>
          <p:cNvSpPr txBox="1"/>
          <p:nvPr/>
        </p:nvSpPr>
        <p:spPr>
          <a:xfrm>
            <a:off x="2845130" y="562481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C401E-496A-8973-C523-42947D31ACBB}"/>
              </a:ext>
            </a:extLst>
          </p:cNvPr>
          <p:cNvSpPr/>
          <p:nvPr/>
        </p:nvSpPr>
        <p:spPr>
          <a:xfrm>
            <a:off x="6057863" y="4941889"/>
            <a:ext cx="1629144" cy="7477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4">
            <a:extLst>
              <a:ext uri="{FF2B5EF4-FFF2-40B4-BE49-F238E27FC236}">
                <a16:creationId xmlns:a16="http://schemas.microsoft.com/office/drawing/2014/main" id="{C1D9E209-6D3A-EF29-4F64-BA28E60C3443}"/>
              </a:ext>
            </a:extLst>
          </p:cNvPr>
          <p:cNvSpPr txBox="1"/>
          <p:nvPr/>
        </p:nvSpPr>
        <p:spPr>
          <a:xfrm>
            <a:off x="7686230" y="483170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5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07" y="0"/>
            <a:ext cx="4723943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6927" y="276253"/>
            <a:ext cx="3228323" cy="413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955524" y="631570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337189" y="3875918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572000" y="1717496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A57F9F2-6E46-27FD-F184-27DA42D0EDCF}"/>
              </a:ext>
            </a:extLst>
          </p:cNvPr>
          <p:cNvSpPr txBox="1"/>
          <p:nvPr/>
        </p:nvSpPr>
        <p:spPr>
          <a:xfrm>
            <a:off x="6425250" y="203718"/>
            <a:ext cx="34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21DCF-45B1-75EB-7A06-CA092A6A94D3}"/>
              </a:ext>
            </a:extLst>
          </p:cNvPr>
          <p:cNvSpPr/>
          <p:nvPr/>
        </p:nvSpPr>
        <p:spPr>
          <a:xfrm>
            <a:off x="1701307" y="388384"/>
            <a:ext cx="1490220" cy="21262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2E74-6853-B3DE-4FD1-602CE8C607E1}"/>
              </a:ext>
            </a:extLst>
          </p:cNvPr>
          <p:cNvSpPr txBox="1"/>
          <p:nvPr/>
        </p:nvSpPr>
        <p:spPr>
          <a:xfrm>
            <a:off x="5953139" y="3875918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A19CDA8-7DF6-B6C5-CF66-0B631A0B06C0}"/>
              </a:ext>
            </a:extLst>
          </p:cNvPr>
          <p:cNvSpPr txBox="1"/>
          <p:nvPr/>
        </p:nvSpPr>
        <p:spPr>
          <a:xfrm>
            <a:off x="1443572" y="2622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2E904-7E75-F263-4EED-4681FB187088}"/>
              </a:ext>
            </a:extLst>
          </p:cNvPr>
          <p:cNvSpPr/>
          <p:nvPr/>
        </p:nvSpPr>
        <p:spPr>
          <a:xfrm>
            <a:off x="1702794" y="2514601"/>
            <a:ext cx="1488733" cy="1892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D1AEE47F-EECC-4DDC-F28B-3B1E320F437F}"/>
              </a:ext>
            </a:extLst>
          </p:cNvPr>
          <p:cNvSpPr txBox="1"/>
          <p:nvPr/>
        </p:nvSpPr>
        <p:spPr>
          <a:xfrm>
            <a:off x="1413582" y="24420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4AE66F-7504-19FF-5466-DD70670F944B}"/>
              </a:ext>
            </a:extLst>
          </p:cNvPr>
          <p:cNvSpPr txBox="1"/>
          <p:nvPr/>
        </p:nvSpPr>
        <p:spPr>
          <a:xfrm>
            <a:off x="2284991" y="100090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EDC647-C0A2-4316-474A-90C57B45823F}"/>
              </a:ext>
            </a:extLst>
          </p:cNvPr>
          <p:cNvSpPr txBox="1"/>
          <p:nvPr/>
        </p:nvSpPr>
        <p:spPr>
          <a:xfrm>
            <a:off x="2955524" y="145149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53DF28-DED4-5D3A-E60F-62A4CB0DA797}"/>
              </a:ext>
            </a:extLst>
          </p:cNvPr>
          <p:cNvSpPr txBox="1"/>
          <p:nvPr/>
        </p:nvSpPr>
        <p:spPr>
          <a:xfrm>
            <a:off x="2948878" y="1665667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BB22DD-EADD-1CC2-C986-E0B1802AF5AE}"/>
              </a:ext>
            </a:extLst>
          </p:cNvPr>
          <p:cNvSpPr txBox="1"/>
          <p:nvPr/>
        </p:nvSpPr>
        <p:spPr>
          <a:xfrm>
            <a:off x="2834295" y="2109001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862B79-94CD-8E00-BAFB-4DC73E03A326}"/>
              </a:ext>
            </a:extLst>
          </p:cNvPr>
          <p:cNvSpPr txBox="1"/>
          <p:nvPr/>
        </p:nvSpPr>
        <p:spPr>
          <a:xfrm>
            <a:off x="2948878" y="2548699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63BAAB5-684F-E805-10A2-527146005BC9}"/>
              </a:ext>
            </a:extLst>
          </p:cNvPr>
          <p:cNvSpPr txBox="1"/>
          <p:nvPr/>
        </p:nvSpPr>
        <p:spPr>
          <a:xfrm>
            <a:off x="2909545" y="2868679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166E31-0A97-2A1D-4888-9C351E6F6C81}"/>
              </a:ext>
            </a:extLst>
          </p:cNvPr>
          <p:cNvSpPr txBox="1"/>
          <p:nvPr/>
        </p:nvSpPr>
        <p:spPr>
          <a:xfrm>
            <a:off x="2909545" y="3256390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2B6ACD-B68B-7F31-FD4D-C615E5B6A41D}"/>
              </a:ext>
            </a:extLst>
          </p:cNvPr>
          <p:cNvSpPr txBox="1"/>
          <p:nvPr/>
        </p:nvSpPr>
        <p:spPr>
          <a:xfrm>
            <a:off x="2923267" y="3547995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4BE26C-2B61-7C07-2DAA-3C3BF6A834ED}"/>
              </a:ext>
            </a:extLst>
          </p:cNvPr>
          <p:cNvSpPr txBox="1"/>
          <p:nvPr/>
        </p:nvSpPr>
        <p:spPr>
          <a:xfrm>
            <a:off x="2923267" y="4074569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9" y="1319134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9D1631DE-CAC3-DCF6-A67E-61ADC0A08565}"/>
              </a:ext>
            </a:extLst>
          </p:cNvPr>
          <p:cNvSpPr txBox="1"/>
          <p:nvPr/>
        </p:nvSpPr>
        <p:spPr>
          <a:xfrm>
            <a:off x="6681534" y="387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80831" y="5055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475520" y="3787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6759851" y="3331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CH" dirty="0"/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653229" y="3077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7A854-4774-50BF-A881-BDCF17829898}"/>
              </a:ext>
            </a:extLst>
          </p:cNvPr>
          <p:cNvSpPr/>
          <p:nvPr/>
        </p:nvSpPr>
        <p:spPr>
          <a:xfrm>
            <a:off x="1689615" y="2929246"/>
            <a:ext cx="428483" cy="14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02B3D-2577-AC45-49F8-A7BD62DD2EE1}"/>
              </a:ext>
            </a:extLst>
          </p:cNvPr>
          <p:cNvSpPr/>
          <p:nvPr/>
        </p:nvSpPr>
        <p:spPr>
          <a:xfrm>
            <a:off x="6053145" y="2929245"/>
            <a:ext cx="747015" cy="1491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C0C6D2D-29F5-73D8-F6BB-7FD04E888668}"/>
              </a:ext>
            </a:extLst>
          </p:cNvPr>
          <p:cNvSpPr txBox="1"/>
          <p:nvPr/>
        </p:nvSpPr>
        <p:spPr>
          <a:xfrm>
            <a:off x="1685997" y="2606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E8F8DEB-C6AC-7270-08A3-7543781FE013}"/>
              </a:ext>
            </a:extLst>
          </p:cNvPr>
          <p:cNvSpPr txBox="1"/>
          <p:nvPr/>
        </p:nvSpPr>
        <p:spPr>
          <a:xfrm>
            <a:off x="6687780" y="2613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9EF29-DEB0-EE2E-DA00-C8E030980E5F}"/>
              </a:ext>
            </a:extLst>
          </p:cNvPr>
          <p:cNvSpPr/>
          <p:nvPr/>
        </p:nvSpPr>
        <p:spPr>
          <a:xfrm>
            <a:off x="4400549" y="3078347"/>
            <a:ext cx="1286153" cy="33519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03C12-FF15-66F9-49F5-D049EA40EB46}"/>
              </a:ext>
            </a:extLst>
          </p:cNvPr>
          <p:cNvSpPr txBox="1"/>
          <p:nvPr/>
        </p:nvSpPr>
        <p:spPr>
          <a:xfrm>
            <a:off x="5454559" y="27444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71FD7D5A-988E-2F07-0E69-CCB241F1A133}"/>
              </a:ext>
            </a:extLst>
          </p:cNvPr>
          <p:cNvSpPr txBox="1"/>
          <p:nvPr/>
        </p:nvSpPr>
        <p:spPr>
          <a:xfrm>
            <a:off x="2862779" y="350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5">
            <a:extLst>
              <a:ext uri="{FF2B5EF4-FFF2-40B4-BE49-F238E27FC236}">
                <a16:creationId xmlns:a16="http://schemas.microsoft.com/office/drawing/2014/main" id="{513649BA-754C-0026-7063-C98C714AC8AD}"/>
              </a:ext>
            </a:extLst>
          </p:cNvPr>
          <p:cNvSpPr txBox="1"/>
          <p:nvPr/>
        </p:nvSpPr>
        <p:spPr>
          <a:xfrm>
            <a:off x="2823069" y="4273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8" name="ZoneTexte 5">
            <a:extLst>
              <a:ext uri="{FF2B5EF4-FFF2-40B4-BE49-F238E27FC236}">
                <a16:creationId xmlns:a16="http://schemas.microsoft.com/office/drawing/2014/main" id="{5CB37243-C700-062E-51E8-3C4DA235F3B5}"/>
              </a:ext>
            </a:extLst>
          </p:cNvPr>
          <p:cNvSpPr txBox="1"/>
          <p:nvPr/>
        </p:nvSpPr>
        <p:spPr>
          <a:xfrm>
            <a:off x="2839052" y="4616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F78485D4-6431-1E2D-418E-F6B0FA07D7EF}"/>
              </a:ext>
            </a:extLst>
          </p:cNvPr>
          <p:cNvSpPr txBox="1"/>
          <p:nvPr/>
        </p:nvSpPr>
        <p:spPr>
          <a:xfrm>
            <a:off x="2823069" y="5607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B59BFBEF-C5DD-13B8-3C9A-99F0D84BE292}"/>
              </a:ext>
            </a:extLst>
          </p:cNvPr>
          <p:cNvSpPr txBox="1"/>
          <p:nvPr/>
        </p:nvSpPr>
        <p:spPr>
          <a:xfrm>
            <a:off x="4056721" y="5650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CH" dirty="0"/>
          </a:p>
        </p:txBody>
      </p:sp>
      <p:sp>
        <p:nvSpPr>
          <p:cNvPr id="23" name="ZoneTexte 5">
            <a:extLst>
              <a:ext uri="{FF2B5EF4-FFF2-40B4-BE49-F238E27FC236}">
                <a16:creationId xmlns:a16="http://schemas.microsoft.com/office/drawing/2014/main" id="{921A4834-3493-F06E-D856-2CB9A489EE9A}"/>
              </a:ext>
            </a:extLst>
          </p:cNvPr>
          <p:cNvSpPr txBox="1"/>
          <p:nvPr/>
        </p:nvSpPr>
        <p:spPr>
          <a:xfrm>
            <a:off x="4098863" y="3369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  <a:endParaRPr lang="fr-CH" dirty="0"/>
          </a:p>
        </p:txBody>
      </p:sp>
      <p:sp>
        <p:nvSpPr>
          <p:cNvPr id="25" name="ZoneTexte 5">
            <a:extLst>
              <a:ext uri="{FF2B5EF4-FFF2-40B4-BE49-F238E27FC236}">
                <a16:creationId xmlns:a16="http://schemas.microsoft.com/office/drawing/2014/main" id="{DA685ED8-B685-5419-5D7A-BD06FF218919}"/>
              </a:ext>
            </a:extLst>
          </p:cNvPr>
          <p:cNvSpPr txBox="1"/>
          <p:nvPr/>
        </p:nvSpPr>
        <p:spPr>
          <a:xfrm>
            <a:off x="7969302" y="3334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  <a:endParaRPr lang="fr-CH" dirty="0"/>
          </a:p>
        </p:txBody>
      </p:sp>
      <p:sp>
        <p:nvSpPr>
          <p:cNvPr id="26" name="ZoneTexte 5">
            <a:extLst>
              <a:ext uri="{FF2B5EF4-FFF2-40B4-BE49-F238E27FC236}">
                <a16:creationId xmlns:a16="http://schemas.microsoft.com/office/drawing/2014/main" id="{5313E699-B71A-E788-9374-6B71FF7B2EB1}"/>
              </a:ext>
            </a:extLst>
          </p:cNvPr>
          <p:cNvSpPr txBox="1"/>
          <p:nvPr/>
        </p:nvSpPr>
        <p:spPr>
          <a:xfrm>
            <a:off x="6673491" y="3742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  <a:endParaRPr lang="fr-CH" dirty="0"/>
          </a:p>
        </p:txBody>
      </p:sp>
      <p:sp>
        <p:nvSpPr>
          <p:cNvPr id="27" name="ZoneTexte 5">
            <a:extLst>
              <a:ext uri="{FF2B5EF4-FFF2-40B4-BE49-F238E27FC236}">
                <a16:creationId xmlns:a16="http://schemas.microsoft.com/office/drawing/2014/main" id="{3C83E1FA-E3BC-DB7F-000C-7B366B18FF69}"/>
              </a:ext>
            </a:extLst>
          </p:cNvPr>
          <p:cNvSpPr txBox="1"/>
          <p:nvPr/>
        </p:nvSpPr>
        <p:spPr>
          <a:xfrm>
            <a:off x="6673491" y="4273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  <a:endParaRPr lang="fr-CH" dirty="0"/>
          </a:p>
        </p:txBody>
      </p:sp>
      <p:sp>
        <p:nvSpPr>
          <p:cNvPr id="28" name="ZoneTexte 5">
            <a:extLst>
              <a:ext uri="{FF2B5EF4-FFF2-40B4-BE49-F238E27FC236}">
                <a16:creationId xmlns:a16="http://schemas.microsoft.com/office/drawing/2014/main" id="{28A7AF95-C910-BB48-757F-65558C7E3963}"/>
              </a:ext>
            </a:extLst>
          </p:cNvPr>
          <p:cNvSpPr txBox="1"/>
          <p:nvPr/>
        </p:nvSpPr>
        <p:spPr>
          <a:xfrm>
            <a:off x="7625991" y="5786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  <a:endParaRPr lang="fr-CH" dirty="0"/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2ACF42F7-7F87-0190-7DFB-31FD73B86E8C}"/>
              </a:ext>
            </a:extLst>
          </p:cNvPr>
          <p:cNvSpPr txBox="1"/>
          <p:nvPr/>
        </p:nvSpPr>
        <p:spPr>
          <a:xfrm>
            <a:off x="6768252" y="56502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  <a:endParaRPr lang="fr-CH" dirty="0"/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2F520791-5C7A-B058-9BD4-21DDF1D2A20C}"/>
              </a:ext>
            </a:extLst>
          </p:cNvPr>
          <p:cNvSpPr txBox="1"/>
          <p:nvPr/>
        </p:nvSpPr>
        <p:spPr>
          <a:xfrm>
            <a:off x="4967337" y="300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  <a:endParaRPr lang="fr-CH" dirty="0"/>
          </a:p>
        </p:txBody>
      </p:sp>
      <p:sp>
        <p:nvSpPr>
          <p:cNvPr id="30" name="ZoneTexte 5">
            <a:extLst>
              <a:ext uri="{FF2B5EF4-FFF2-40B4-BE49-F238E27FC236}">
                <a16:creationId xmlns:a16="http://schemas.microsoft.com/office/drawing/2014/main" id="{1D100C25-480A-CC1F-0E10-D088E07FF577}"/>
              </a:ext>
            </a:extLst>
          </p:cNvPr>
          <p:cNvSpPr txBox="1"/>
          <p:nvPr/>
        </p:nvSpPr>
        <p:spPr>
          <a:xfrm>
            <a:off x="4834273" y="4275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  <a:endParaRPr lang="fr-CH" dirty="0"/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695A3037-52D5-2C1C-B836-5D6A8C661B1A}"/>
              </a:ext>
            </a:extLst>
          </p:cNvPr>
          <p:cNvSpPr txBox="1"/>
          <p:nvPr/>
        </p:nvSpPr>
        <p:spPr>
          <a:xfrm>
            <a:off x="5323340" y="4633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  <a:endParaRPr lang="fr-CH" dirty="0"/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6C14C5C4-2392-5E66-E6EE-B7C41C799AFB}"/>
              </a:ext>
            </a:extLst>
          </p:cNvPr>
          <p:cNvSpPr txBox="1"/>
          <p:nvPr/>
        </p:nvSpPr>
        <p:spPr>
          <a:xfrm>
            <a:off x="5358615" y="50176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  <a:endParaRPr lang="fr-CH" dirty="0"/>
          </a:p>
        </p:txBody>
      </p:sp>
      <p:sp>
        <p:nvSpPr>
          <p:cNvPr id="34" name="ZoneTexte 5">
            <a:extLst>
              <a:ext uri="{FF2B5EF4-FFF2-40B4-BE49-F238E27FC236}">
                <a16:creationId xmlns:a16="http://schemas.microsoft.com/office/drawing/2014/main" id="{2ACC968C-0AF7-B399-7C0F-78766477227E}"/>
              </a:ext>
            </a:extLst>
          </p:cNvPr>
          <p:cNvSpPr txBox="1"/>
          <p:nvPr/>
        </p:nvSpPr>
        <p:spPr>
          <a:xfrm>
            <a:off x="5440808" y="5351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</a:t>
            </a:r>
            <a:endParaRPr lang="fr-CH" dirty="0"/>
          </a:p>
        </p:txBody>
      </p:sp>
      <p:sp>
        <p:nvSpPr>
          <p:cNvPr id="35" name="ZoneTexte 5">
            <a:extLst>
              <a:ext uri="{FF2B5EF4-FFF2-40B4-BE49-F238E27FC236}">
                <a16:creationId xmlns:a16="http://schemas.microsoft.com/office/drawing/2014/main" id="{4E45DB7A-2EE3-EA4F-527E-84F7F21EC77B}"/>
              </a:ext>
            </a:extLst>
          </p:cNvPr>
          <p:cNvSpPr txBox="1"/>
          <p:nvPr/>
        </p:nvSpPr>
        <p:spPr>
          <a:xfrm>
            <a:off x="5450973" y="56320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  <a:endParaRPr lang="fr-CH" dirty="0"/>
          </a:p>
        </p:txBody>
      </p:sp>
      <p:sp>
        <p:nvSpPr>
          <p:cNvPr id="36" name="ZoneTexte 5">
            <a:extLst>
              <a:ext uri="{FF2B5EF4-FFF2-40B4-BE49-F238E27FC236}">
                <a16:creationId xmlns:a16="http://schemas.microsoft.com/office/drawing/2014/main" id="{E552AAA6-A46C-C4F3-B1E5-D1F7511C7342}"/>
              </a:ext>
            </a:extLst>
          </p:cNvPr>
          <p:cNvSpPr txBox="1"/>
          <p:nvPr/>
        </p:nvSpPr>
        <p:spPr>
          <a:xfrm>
            <a:off x="4544072" y="6273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1DF247-303B-FE3A-070F-586C1169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2143125" cy="1104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D27F13-1A09-5ED1-1C11-85F3B551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42" y="0"/>
            <a:ext cx="2505075" cy="2190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3E6ADD-A2F7-BCB1-A1BD-7D14D4C6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92" y="2316683"/>
            <a:ext cx="666750" cy="6477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7B8EA4-AFA1-A582-1BC9-75F150C4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00" y="2238375"/>
            <a:ext cx="2162175" cy="1276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B69E903-721B-B2AD-0613-35E3E58AB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619" y="3841876"/>
            <a:ext cx="3829050" cy="638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9197EF-E31C-2968-E351-4AD489658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537" y="3191555"/>
            <a:ext cx="666750" cy="64770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838036-D83F-03BC-B732-DEE8F01359C0}"/>
              </a:ext>
            </a:extLst>
          </p:cNvPr>
          <p:cNvCxnSpPr/>
          <p:nvPr/>
        </p:nvCxnSpPr>
        <p:spPr>
          <a:xfrm flipV="1">
            <a:off x="1071562" y="1201783"/>
            <a:ext cx="1715589" cy="125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CE44FE-6186-CEAA-46FE-F0F33388C8AA}"/>
              </a:ext>
            </a:extLst>
          </p:cNvPr>
          <p:cNvCxnSpPr>
            <a:cxnSpLocks/>
          </p:cNvCxnSpPr>
          <p:nvPr/>
        </p:nvCxnSpPr>
        <p:spPr>
          <a:xfrm flipV="1">
            <a:off x="964471" y="2640533"/>
            <a:ext cx="1604966" cy="6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7A92CCD-BF17-7DE2-CD23-4EA97C2E65DF}"/>
              </a:ext>
            </a:extLst>
          </p:cNvPr>
          <p:cNvCxnSpPr>
            <a:cxnSpLocks/>
          </p:cNvCxnSpPr>
          <p:nvPr/>
        </p:nvCxnSpPr>
        <p:spPr>
          <a:xfrm>
            <a:off x="3465988" y="2429540"/>
            <a:ext cx="1623608" cy="9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DBBD50-F2EF-FE99-ABDA-F0804F32E476}"/>
              </a:ext>
            </a:extLst>
          </p:cNvPr>
          <p:cNvCxnSpPr>
            <a:cxnSpLocks/>
          </p:cNvCxnSpPr>
          <p:nvPr/>
        </p:nvCxnSpPr>
        <p:spPr>
          <a:xfrm>
            <a:off x="1012979" y="2882297"/>
            <a:ext cx="1584008" cy="30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3E04B51-4360-025F-AF35-D090B466F5C3}"/>
              </a:ext>
            </a:extLst>
          </p:cNvPr>
          <p:cNvCxnSpPr>
            <a:cxnSpLocks/>
          </p:cNvCxnSpPr>
          <p:nvPr/>
        </p:nvCxnSpPr>
        <p:spPr>
          <a:xfrm>
            <a:off x="3359676" y="3302217"/>
            <a:ext cx="1384662" cy="53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3FE1A87-9783-8815-8A00-051A6826B788}"/>
              </a:ext>
            </a:extLst>
          </p:cNvPr>
          <p:cNvSpPr txBox="1"/>
          <p:nvPr/>
        </p:nvSpPr>
        <p:spPr>
          <a:xfrm>
            <a:off x="1766954" y="14205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a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D92B262-462D-D2D6-22FF-4249BAD1F32A}"/>
              </a:ext>
            </a:extLst>
          </p:cNvPr>
          <p:cNvSpPr txBox="1"/>
          <p:nvPr/>
        </p:nvSpPr>
        <p:spPr>
          <a:xfrm>
            <a:off x="2086518" y="2299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BBC434-A0F7-E37B-A432-96D1BA6B906D}"/>
              </a:ext>
            </a:extLst>
          </p:cNvPr>
          <p:cNvSpPr txBox="1"/>
          <p:nvPr/>
        </p:nvSpPr>
        <p:spPr>
          <a:xfrm>
            <a:off x="4227834" y="2148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C5A05C5-C83F-A4FC-3270-D24B0F5DF43C}"/>
              </a:ext>
            </a:extLst>
          </p:cNvPr>
          <p:cNvSpPr txBox="1"/>
          <p:nvPr/>
        </p:nvSpPr>
        <p:spPr>
          <a:xfrm>
            <a:off x="2144867" y="28065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8853D19-F6DE-9F57-C967-6EA1663B19B2}"/>
              </a:ext>
            </a:extLst>
          </p:cNvPr>
          <p:cNvSpPr txBox="1"/>
          <p:nvPr/>
        </p:nvSpPr>
        <p:spPr>
          <a:xfrm>
            <a:off x="4146779" y="32855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30CE473-0453-DB58-0DEE-C6E815C2382C}"/>
              </a:ext>
            </a:extLst>
          </p:cNvPr>
          <p:cNvSpPr txBox="1"/>
          <p:nvPr/>
        </p:nvSpPr>
        <p:spPr>
          <a:xfrm>
            <a:off x="1534435" y="2880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51A40D-08EA-273C-56D1-71FAA3E970E4}"/>
              </a:ext>
            </a:extLst>
          </p:cNvPr>
          <p:cNvSpPr txBox="1"/>
          <p:nvPr/>
        </p:nvSpPr>
        <p:spPr>
          <a:xfrm>
            <a:off x="1957315" y="3095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e</a:t>
            </a:r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FA09CE-E47E-CE56-6411-117DB0F9E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477" y="2751755"/>
            <a:ext cx="1200523" cy="1637961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ED3D10F-542C-B3F1-DF06-C48F0B9FB2DD}"/>
              </a:ext>
            </a:extLst>
          </p:cNvPr>
          <p:cNvCxnSpPr>
            <a:cxnSpLocks/>
          </p:cNvCxnSpPr>
          <p:nvPr/>
        </p:nvCxnSpPr>
        <p:spPr>
          <a:xfrm flipV="1">
            <a:off x="7630808" y="3793451"/>
            <a:ext cx="184861" cy="16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9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6D1EB5-6C25-398C-62F9-35A2EEB6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1">
            <a:extLst>
              <a:ext uri="{FF2B5EF4-FFF2-40B4-BE49-F238E27FC236}">
                <a16:creationId xmlns:a16="http://schemas.microsoft.com/office/drawing/2014/main" id="{08E34931-3CEA-04D1-95B4-733E7D869CB6}"/>
              </a:ext>
            </a:extLst>
          </p:cNvPr>
          <p:cNvSpPr txBox="1"/>
          <p:nvPr/>
        </p:nvSpPr>
        <p:spPr>
          <a:xfrm>
            <a:off x="1011116" y="628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0915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031431" y="5472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DB4C6D7A-2E1D-6813-B6A9-63E6448DA718}"/>
              </a:ext>
            </a:extLst>
          </p:cNvPr>
          <p:cNvSpPr txBox="1"/>
          <p:nvPr/>
        </p:nvSpPr>
        <p:spPr>
          <a:xfrm>
            <a:off x="1019245" y="3744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B9FF9-5B6C-5274-03A0-1CD781B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9" y="1178038"/>
            <a:ext cx="7055181" cy="3479179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415198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635930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415198" y="267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58740" y="2391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3160650" y="311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21055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818851" y="1562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818851" y="187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818851" y="230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7911185" y="3001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635C1F4E-4A0C-430E-8CD5-1F767F4AF143}"/>
              </a:ext>
            </a:extLst>
          </p:cNvPr>
          <p:cNvSpPr txBox="1"/>
          <p:nvPr/>
        </p:nvSpPr>
        <p:spPr>
          <a:xfrm>
            <a:off x="7911185" y="3294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F24AAFB1-A703-66C2-EA56-DB44F8D9DEF4}"/>
              </a:ext>
            </a:extLst>
          </p:cNvPr>
          <p:cNvSpPr txBox="1"/>
          <p:nvPr/>
        </p:nvSpPr>
        <p:spPr>
          <a:xfrm>
            <a:off x="6647993" y="4048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011D-91AF-C05F-EF1F-275C5D4E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786DC7-DAD1-9964-EF1B-18767874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74373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3B824AA-7DBE-4A52-2EE8-E39B72271B81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28BBE-C489-A820-3B20-4F351534F4D3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53A1612-4AB2-8CBB-6EEE-46C61580AA37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2C42801F-2DDC-97A2-0BB9-51D3637CEC0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5D8BE27-285D-CB26-E6A0-E9C7BBCD7970}"/>
              </a:ext>
            </a:extLst>
          </p:cNvPr>
          <p:cNvSpPr txBox="1"/>
          <p:nvPr/>
        </p:nvSpPr>
        <p:spPr>
          <a:xfrm>
            <a:off x="7672337" y="158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11D4AAAC-3DB8-D213-FA9F-605D3A1047CE}"/>
              </a:ext>
            </a:extLst>
          </p:cNvPr>
          <p:cNvSpPr txBox="1"/>
          <p:nvPr/>
        </p:nvSpPr>
        <p:spPr>
          <a:xfrm>
            <a:off x="7672337" y="185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20623E13-8E32-802B-9891-E2F89275FD1C}"/>
              </a:ext>
            </a:extLst>
          </p:cNvPr>
          <p:cNvSpPr txBox="1"/>
          <p:nvPr/>
        </p:nvSpPr>
        <p:spPr>
          <a:xfrm>
            <a:off x="7624474" y="232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4F175A14-DBC2-6558-DC93-BD80F749B190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B89A589-96B6-B6E6-E6FC-164D8DE69E11}"/>
              </a:ext>
            </a:extLst>
          </p:cNvPr>
          <p:cNvSpPr txBox="1"/>
          <p:nvPr/>
        </p:nvSpPr>
        <p:spPr>
          <a:xfrm>
            <a:off x="6616534" y="4007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9B6B32A0-2C6E-2836-0014-2F638639965F}"/>
              </a:ext>
            </a:extLst>
          </p:cNvPr>
          <p:cNvSpPr txBox="1"/>
          <p:nvPr/>
        </p:nvSpPr>
        <p:spPr>
          <a:xfrm>
            <a:off x="7624474" y="278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5524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78B1E-FAC1-6FA1-B78B-81C2ABB8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64398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576610" y="176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606348" y="23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7606348" y="278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C7787DB-4217-35B2-8DE5-67F0215CF706}"/>
              </a:ext>
            </a:extLst>
          </p:cNvPr>
          <p:cNvSpPr txBox="1"/>
          <p:nvPr/>
        </p:nvSpPr>
        <p:spPr>
          <a:xfrm>
            <a:off x="6616534" y="400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7E9F5-B943-035A-DCFB-2FEB9577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1" y="657179"/>
            <a:ext cx="6391104" cy="5630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3315" y="1163136"/>
            <a:ext cx="1735134" cy="2622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570715" y="116313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4560" y="1289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382820" y="1930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82589" y="2321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684275" y="177716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255738" y="84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C0918F1D-BF4B-8B4C-2D5A-FC1F0BBB6692}"/>
              </a:ext>
            </a:extLst>
          </p:cNvPr>
          <p:cNvSpPr txBox="1"/>
          <p:nvPr/>
        </p:nvSpPr>
        <p:spPr>
          <a:xfrm>
            <a:off x="2072874" y="3343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D3C8EB1-31AF-DE61-B469-7FDBFA8D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18" y="746577"/>
            <a:ext cx="4775982" cy="3590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F28F9-681B-AA8E-D5C2-3A6AC53E1308}"/>
              </a:ext>
            </a:extLst>
          </p:cNvPr>
          <p:cNvSpPr/>
          <p:nvPr/>
        </p:nvSpPr>
        <p:spPr>
          <a:xfrm>
            <a:off x="6057899" y="3059430"/>
            <a:ext cx="520701" cy="18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D181D-3295-225F-01A5-BCB7DC1B6FF7}"/>
              </a:ext>
            </a:extLst>
          </p:cNvPr>
          <p:cNvSpPr/>
          <p:nvPr/>
        </p:nvSpPr>
        <p:spPr>
          <a:xfrm>
            <a:off x="6083299" y="3917950"/>
            <a:ext cx="520701" cy="18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0A9A31BC-3B2C-4096-25FF-187F74D2B6C8}"/>
              </a:ext>
            </a:extLst>
          </p:cNvPr>
          <p:cNvSpPr txBox="1"/>
          <p:nvPr/>
        </p:nvSpPr>
        <p:spPr>
          <a:xfrm>
            <a:off x="6578600" y="2973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B9024BD8-9C8F-9056-62BE-1831448B717A}"/>
              </a:ext>
            </a:extLst>
          </p:cNvPr>
          <p:cNvSpPr txBox="1"/>
          <p:nvPr/>
        </p:nvSpPr>
        <p:spPr>
          <a:xfrm>
            <a:off x="6607114" y="3824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E7CBF47-FBA9-B41A-36DF-4EF3F830980B}"/>
              </a:ext>
            </a:extLst>
          </p:cNvPr>
          <p:cNvCxnSpPr/>
          <p:nvPr/>
        </p:nvCxnSpPr>
        <p:spPr>
          <a:xfrm>
            <a:off x="4254500" y="2457450"/>
            <a:ext cx="990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22E4FE6-3E1B-8EDC-92F1-961B3B4C6805}"/>
              </a:ext>
            </a:extLst>
          </p:cNvPr>
          <p:cNvCxnSpPr>
            <a:cxnSpLocks/>
          </p:cNvCxnSpPr>
          <p:nvPr/>
        </p:nvCxnSpPr>
        <p:spPr>
          <a:xfrm flipH="1" flipV="1">
            <a:off x="4749800" y="2541943"/>
            <a:ext cx="1244600" cy="525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8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A52CD8-B379-6137-0F44-B56A3823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500062"/>
            <a:ext cx="6019800" cy="4791075"/>
          </a:xfrm>
          <a:prstGeom prst="rect">
            <a:avLst/>
          </a:prstGeom>
        </p:spPr>
      </p:pic>
      <p:sp>
        <p:nvSpPr>
          <p:cNvPr id="6" name="ZoneTexte 11">
            <a:extLst>
              <a:ext uri="{FF2B5EF4-FFF2-40B4-BE49-F238E27FC236}">
                <a16:creationId xmlns:a16="http://schemas.microsoft.com/office/drawing/2014/main" id="{5E13120F-4338-FCB1-AD80-5D00E58D33E7}"/>
              </a:ext>
            </a:extLst>
          </p:cNvPr>
          <p:cNvSpPr txBox="1"/>
          <p:nvPr/>
        </p:nvSpPr>
        <p:spPr>
          <a:xfrm>
            <a:off x="4179227" y="1090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A90D959-D9E3-679B-1916-9C0D221F3D00}"/>
              </a:ext>
            </a:extLst>
          </p:cNvPr>
          <p:cNvSpPr txBox="1"/>
          <p:nvPr/>
        </p:nvSpPr>
        <p:spPr>
          <a:xfrm>
            <a:off x="4186847" y="132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3AE19FFA-FF60-72B9-E4A2-3008279E6FDC}"/>
              </a:ext>
            </a:extLst>
          </p:cNvPr>
          <p:cNvSpPr txBox="1"/>
          <p:nvPr/>
        </p:nvSpPr>
        <p:spPr>
          <a:xfrm>
            <a:off x="4186847" y="156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5C2B2D6E-CDBB-1C75-F955-E6DB9ED375F3}"/>
              </a:ext>
            </a:extLst>
          </p:cNvPr>
          <p:cNvSpPr txBox="1"/>
          <p:nvPr/>
        </p:nvSpPr>
        <p:spPr>
          <a:xfrm>
            <a:off x="4186847" y="1805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7E24DF9F-AF63-C507-2487-3E3C7105BD4C}"/>
              </a:ext>
            </a:extLst>
          </p:cNvPr>
          <p:cNvSpPr txBox="1"/>
          <p:nvPr/>
        </p:nvSpPr>
        <p:spPr>
          <a:xfrm>
            <a:off x="4857407" y="822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31AFCAE7-01F4-4F69-9F5D-99027B0E20C8}"/>
              </a:ext>
            </a:extLst>
          </p:cNvPr>
          <p:cNvSpPr txBox="1"/>
          <p:nvPr/>
        </p:nvSpPr>
        <p:spPr>
          <a:xfrm>
            <a:off x="6321827" y="825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27C073-7977-F3A8-A4E5-10B0B2B9A072}"/>
              </a:ext>
            </a:extLst>
          </p:cNvPr>
          <p:cNvSpPr txBox="1"/>
          <p:nvPr/>
        </p:nvSpPr>
        <p:spPr>
          <a:xfrm>
            <a:off x="5136233" y="2564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AFDE2F-B3F1-2179-A2D5-6CD4E0CD6085}"/>
              </a:ext>
            </a:extLst>
          </p:cNvPr>
          <p:cNvSpPr txBox="1"/>
          <p:nvPr/>
        </p:nvSpPr>
        <p:spPr>
          <a:xfrm>
            <a:off x="6623513" y="2347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84D6F8-1FB6-4ECB-3447-29B5C9E88B53}"/>
              </a:ext>
            </a:extLst>
          </p:cNvPr>
          <p:cNvSpPr txBox="1"/>
          <p:nvPr/>
        </p:nvSpPr>
        <p:spPr>
          <a:xfrm>
            <a:off x="4985390" y="4670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744813-5B8D-72E5-6BC6-D95FDAF50F7F}"/>
              </a:ext>
            </a:extLst>
          </p:cNvPr>
          <p:cNvSpPr txBox="1"/>
          <p:nvPr/>
        </p:nvSpPr>
        <p:spPr>
          <a:xfrm>
            <a:off x="7361839" y="3689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6876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87EC2AF-E9E8-25CD-2CCF-FAAA646D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1385288"/>
            <a:ext cx="6454947" cy="3148612"/>
          </a:xfrm>
          <a:prstGeom prst="rect">
            <a:avLst/>
          </a:prstGeom>
        </p:spPr>
      </p:pic>
      <p:sp>
        <p:nvSpPr>
          <p:cNvPr id="4" name="ZoneTexte 11">
            <a:extLst>
              <a:ext uri="{FF2B5EF4-FFF2-40B4-BE49-F238E27FC236}">
                <a16:creationId xmlns:a16="http://schemas.microsoft.com/office/drawing/2014/main" id="{C53CC809-7B3B-25A5-F49D-873928474B6F}"/>
              </a:ext>
            </a:extLst>
          </p:cNvPr>
          <p:cNvSpPr txBox="1"/>
          <p:nvPr/>
        </p:nvSpPr>
        <p:spPr>
          <a:xfrm>
            <a:off x="2588055" y="2002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" name="ZoneTexte 11">
            <a:extLst>
              <a:ext uri="{FF2B5EF4-FFF2-40B4-BE49-F238E27FC236}">
                <a16:creationId xmlns:a16="http://schemas.microsoft.com/office/drawing/2014/main" id="{372B269A-E24F-7C76-7A68-FE9E3109ED41}"/>
              </a:ext>
            </a:extLst>
          </p:cNvPr>
          <p:cNvSpPr txBox="1"/>
          <p:nvPr/>
        </p:nvSpPr>
        <p:spPr>
          <a:xfrm>
            <a:off x="2531402" y="2371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6" name="ZoneTexte 11">
            <a:extLst>
              <a:ext uri="{FF2B5EF4-FFF2-40B4-BE49-F238E27FC236}">
                <a16:creationId xmlns:a16="http://schemas.microsoft.com/office/drawing/2014/main" id="{A3514355-FD4C-76EB-E587-B2FE712FED84}"/>
              </a:ext>
            </a:extLst>
          </p:cNvPr>
          <p:cNvSpPr txBox="1"/>
          <p:nvPr/>
        </p:nvSpPr>
        <p:spPr>
          <a:xfrm>
            <a:off x="2652252" y="3002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6A0C2FE-268D-4200-8679-559EC02099E1}"/>
              </a:ext>
            </a:extLst>
          </p:cNvPr>
          <p:cNvSpPr txBox="1"/>
          <p:nvPr/>
        </p:nvSpPr>
        <p:spPr>
          <a:xfrm>
            <a:off x="2214968" y="3312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11A235C0-9069-1016-AB0E-4DA6F77561E5}"/>
              </a:ext>
            </a:extLst>
          </p:cNvPr>
          <p:cNvSpPr txBox="1"/>
          <p:nvPr/>
        </p:nvSpPr>
        <p:spPr>
          <a:xfrm>
            <a:off x="3072678" y="3851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F300B05C-C64A-3973-F683-F07139634256}"/>
              </a:ext>
            </a:extLst>
          </p:cNvPr>
          <p:cNvSpPr txBox="1"/>
          <p:nvPr/>
        </p:nvSpPr>
        <p:spPr>
          <a:xfrm>
            <a:off x="5100209" y="1924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3E68EB2C-7365-1B1F-4C07-09616E8A9D7C}"/>
              </a:ext>
            </a:extLst>
          </p:cNvPr>
          <p:cNvSpPr txBox="1"/>
          <p:nvPr/>
        </p:nvSpPr>
        <p:spPr>
          <a:xfrm>
            <a:off x="5850692" y="260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4895DE09-8B07-DD91-917C-226C5FE288BD}"/>
              </a:ext>
            </a:extLst>
          </p:cNvPr>
          <p:cNvSpPr txBox="1"/>
          <p:nvPr/>
        </p:nvSpPr>
        <p:spPr>
          <a:xfrm>
            <a:off x="4647246" y="2861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BE216C-E9C1-5DDD-20CE-D0A1AAAACF48}"/>
              </a:ext>
            </a:extLst>
          </p:cNvPr>
          <p:cNvSpPr txBox="1"/>
          <p:nvPr/>
        </p:nvSpPr>
        <p:spPr>
          <a:xfrm>
            <a:off x="5549006" y="336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3E0618-4A15-5F32-946B-8AEB594024DA}"/>
              </a:ext>
            </a:extLst>
          </p:cNvPr>
          <p:cNvSpPr txBox="1"/>
          <p:nvPr/>
        </p:nvSpPr>
        <p:spPr>
          <a:xfrm>
            <a:off x="5377386" y="3656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C8F184-0C00-510B-8FEB-A094FEF47213}"/>
              </a:ext>
            </a:extLst>
          </p:cNvPr>
          <p:cNvSpPr txBox="1"/>
          <p:nvPr/>
        </p:nvSpPr>
        <p:spPr>
          <a:xfrm>
            <a:off x="5388331" y="38726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51CB60-BDE4-AB7E-3973-33E2E6C71555}"/>
              </a:ext>
            </a:extLst>
          </p:cNvPr>
          <p:cNvSpPr txBox="1"/>
          <p:nvPr/>
        </p:nvSpPr>
        <p:spPr>
          <a:xfrm>
            <a:off x="7188856" y="1872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97C0CC-8846-6E8B-FB1F-93265F61C757}"/>
              </a:ext>
            </a:extLst>
          </p:cNvPr>
          <p:cNvSpPr txBox="1"/>
          <p:nvPr/>
        </p:nvSpPr>
        <p:spPr>
          <a:xfrm>
            <a:off x="7284108" y="3094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84D349C-7D31-DA69-0E81-97A090B7688E}"/>
              </a:ext>
            </a:extLst>
          </p:cNvPr>
          <p:cNvSpPr txBox="1"/>
          <p:nvPr/>
        </p:nvSpPr>
        <p:spPr>
          <a:xfrm>
            <a:off x="7317602" y="3554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D0D8D0F-6D1E-34BA-92BB-1F8BB069DB79}"/>
              </a:ext>
            </a:extLst>
          </p:cNvPr>
          <p:cNvSpPr txBox="1"/>
          <p:nvPr/>
        </p:nvSpPr>
        <p:spPr>
          <a:xfrm>
            <a:off x="6279377" y="4330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390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97DCE1-C91C-1821-FFF3-EE5B690F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5" y="561975"/>
            <a:ext cx="3298061" cy="2905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09EE2-5321-EF25-7908-8360B013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79" y="561975"/>
            <a:ext cx="4832353" cy="4421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C187E-43A5-95E0-EC60-064AA6C24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27" y="3550033"/>
            <a:ext cx="2710175" cy="20211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0D00BF-A2E4-DDC2-F45E-A5860D668E75}"/>
              </a:ext>
            </a:extLst>
          </p:cNvPr>
          <p:cNvSpPr/>
          <p:nvPr/>
        </p:nvSpPr>
        <p:spPr>
          <a:xfrm>
            <a:off x="3312742" y="2416175"/>
            <a:ext cx="351916" cy="15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7">
            <a:extLst>
              <a:ext uri="{FF2B5EF4-FFF2-40B4-BE49-F238E27FC236}">
                <a16:creationId xmlns:a16="http://schemas.microsoft.com/office/drawing/2014/main" id="{27BC58D2-12BD-FC2F-F705-5F0ECBECB143}"/>
              </a:ext>
            </a:extLst>
          </p:cNvPr>
          <p:cNvCxnSpPr>
            <a:cxnSpLocks/>
          </p:cNvCxnSpPr>
          <p:nvPr/>
        </p:nvCxnSpPr>
        <p:spPr>
          <a:xfrm>
            <a:off x="1261110" y="2493963"/>
            <a:ext cx="0" cy="1106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7">
            <a:extLst>
              <a:ext uri="{FF2B5EF4-FFF2-40B4-BE49-F238E27FC236}">
                <a16:creationId xmlns:a16="http://schemas.microsoft.com/office/drawing/2014/main" id="{596C6973-0107-6043-A589-6274AF5A5931}"/>
              </a:ext>
            </a:extLst>
          </p:cNvPr>
          <p:cNvCxnSpPr>
            <a:cxnSpLocks/>
          </p:cNvCxnSpPr>
          <p:nvPr/>
        </p:nvCxnSpPr>
        <p:spPr>
          <a:xfrm flipH="1">
            <a:off x="1261110" y="2493963"/>
            <a:ext cx="20516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334BF7-CD1F-EA94-3B8E-E2850995D2CE}"/>
              </a:ext>
            </a:extLst>
          </p:cNvPr>
          <p:cNvSpPr/>
          <p:nvPr/>
        </p:nvSpPr>
        <p:spPr>
          <a:xfrm>
            <a:off x="2991484" y="5399471"/>
            <a:ext cx="200025" cy="12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eur droit avec flèche 7">
            <a:extLst>
              <a:ext uri="{FF2B5EF4-FFF2-40B4-BE49-F238E27FC236}">
                <a16:creationId xmlns:a16="http://schemas.microsoft.com/office/drawing/2014/main" id="{5F5188E6-9950-4705-260E-DE3E6E5EA8E0}"/>
              </a:ext>
            </a:extLst>
          </p:cNvPr>
          <p:cNvCxnSpPr>
            <a:cxnSpLocks/>
          </p:cNvCxnSpPr>
          <p:nvPr/>
        </p:nvCxnSpPr>
        <p:spPr>
          <a:xfrm>
            <a:off x="1823085" y="3162935"/>
            <a:ext cx="60325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7">
            <a:extLst>
              <a:ext uri="{FF2B5EF4-FFF2-40B4-BE49-F238E27FC236}">
                <a16:creationId xmlns:a16="http://schemas.microsoft.com/office/drawing/2014/main" id="{A5B7EC73-D2C1-B110-4D4A-119452B6C1AC}"/>
              </a:ext>
            </a:extLst>
          </p:cNvPr>
          <p:cNvCxnSpPr>
            <a:cxnSpLocks/>
          </p:cNvCxnSpPr>
          <p:nvPr/>
        </p:nvCxnSpPr>
        <p:spPr>
          <a:xfrm>
            <a:off x="1706880" y="5460431"/>
            <a:ext cx="1284604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7">
            <a:extLst>
              <a:ext uri="{FF2B5EF4-FFF2-40B4-BE49-F238E27FC236}">
                <a16:creationId xmlns:a16="http://schemas.microsoft.com/office/drawing/2014/main" id="{A2E413BB-7B0C-003D-0233-5DC0223F6C8C}"/>
              </a:ext>
            </a:extLst>
          </p:cNvPr>
          <p:cNvCxnSpPr>
            <a:cxnSpLocks/>
          </p:cNvCxnSpPr>
          <p:nvPr/>
        </p:nvCxnSpPr>
        <p:spPr>
          <a:xfrm>
            <a:off x="1706880" y="3241675"/>
            <a:ext cx="0" cy="2218756"/>
          </a:xfrm>
          <a:prstGeom prst="straightConnector1">
            <a:avLst/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7">
            <a:extLst>
              <a:ext uri="{FF2B5EF4-FFF2-40B4-BE49-F238E27FC236}">
                <a16:creationId xmlns:a16="http://schemas.microsoft.com/office/drawing/2014/main" id="{73B9C11D-83A8-4671-4661-10B232831E2F}"/>
              </a:ext>
            </a:extLst>
          </p:cNvPr>
          <p:cNvCxnSpPr>
            <a:cxnSpLocks/>
          </p:cNvCxnSpPr>
          <p:nvPr/>
        </p:nvCxnSpPr>
        <p:spPr>
          <a:xfrm>
            <a:off x="2827656" y="3162935"/>
            <a:ext cx="932179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7">
            <a:extLst>
              <a:ext uri="{FF2B5EF4-FFF2-40B4-BE49-F238E27FC236}">
                <a16:creationId xmlns:a16="http://schemas.microsoft.com/office/drawing/2014/main" id="{957B0CA6-086E-8C19-A603-0B5668F4BCB2}"/>
              </a:ext>
            </a:extLst>
          </p:cNvPr>
          <p:cNvCxnSpPr>
            <a:cxnSpLocks/>
          </p:cNvCxnSpPr>
          <p:nvPr/>
        </p:nvCxnSpPr>
        <p:spPr>
          <a:xfrm>
            <a:off x="3759835" y="1943100"/>
            <a:ext cx="0" cy="121983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7">
            <a:extLst>
              <a:ext uri="{FF2B5EF4-FFF2-40B4-BE49-F238E27FC236}">
                <a16:creationId xmlns:a16="http://schemas.microsoft.com/office/drawing/2014/main" id="{5DA400B6-B66C-ABB2-E9F4-07F3C8F706F6}"/>
              </a:ext>
            </a:extLst>
          </p:cNvPr>
          <p:cNvCxnSpPr>
            <a:cxnSpLocks/>
          </p:cNvCxnSpPr>
          <p:nvPr/>
        </p:nvCxnSpPr>
        <p:spPr>
          <a:xfrm>
            <a:off x="3759835" y="1950085"/>
            <a:ext cx="20002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11">
            <a:extLst>
              <a:ext uri="{FF2B5EF4-FFF2-40B4-BE49-F238E27FC236}">
                <a16:creationId xmlns:a16="http://schemas.microsoft.com/office/drawing/2014/main" id="{B4276EB7-F6EA-C29A-D24B-B4D071C3A2F9}"/>
              </a:ext>
            </a:extLst>
          </p:cNvPr>
          <p:cNvSpPr txBox="1"/>
          <p:nvPr/>
        </p:nvSpPr>
        <p:spPr>
          <a:xfrm>
            <a:off x="959424" y="336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0" name="ZoneTexte 11">
            <a:extLst>
              <a:ext uri="{FF2B5EF4-FFF2-40B4-BE49-F238E27FC236}">
                <a16:creationId xmlns:a16="http://schemas.microsoft.com/office/drawing/2014/main" id="{D94B1B11-5684-FDC1-741A-59C8884C609B}"/>
              </a:ext>
            </a:extLst>
          </p:cNvPr>
          <p:cNvSpPr txBox="1"/>
          <p:nvPr/>
        </p:nvSpPr>
        <p:spPr>
          <a:xfrm>
            <a:off x="1698241" y="3137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CH" dirty="0"/>
          </a:p>
        </p:txBody>
      </p:sp>
      <p:sp>
        <p:nvSpPr>
          <p:cNvPr id="51" name="ZoneTexte 11">
            <a:extLst>
              <a:ext uri="{FF2B5EF4-FFF2-40B4-BE49-F238E27FC236}">
                <a16:creationId xmlns:a16="http://schemas.microsoft.com/office/drawing/2014/main" id="{827775F0-70DA-A148-5F4E-6D864155DEF2}"/>
              </a:ext>
            </a:extLst>
          </p:cNvPr>
          <p:cNvSpPr txBox="1"/>
          <p:nvPr/>
        </p:nvSpPr>
        <p:spPr>
          <a:xfrm>
            <a:off x="4603785" y="1830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5453CB-3D64-7F4A-569B-0870FC1FB453}"/>
              </a:ext>
            </a:extLst>
          </p:cNvPr>
          <p:cNvSpPr/>
          <p:nvPr/>
        </p:nvSpPr>
        <p:spPr>
          <a:xfrm>
            <a:off x="3969385" y="1784349"/>
            <a:ext cx="660400" cy="63182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AF183D-AEB4-0574-7F67-A8977E382C1C}"/>
              </a:ext>
            </a:extLst>
          </p:cNvPr>
          <p:cNvSpPr/>
          <p:nvPr/>
        </p:nvSpPr>
        <p:spPr>
          <a:xfrm>
            <a:off x="5836284" y="914399"/>
            <a:ext cx="2828925" cy="36322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11">
            <a:extLst>
              <a:ext uri="{FF2B5EF4-FFF2-40B4-BE49-F238E27FC236}">
                <a16:creationId xmlns:a16="http://schemas.microsoft.com/office/drawing/2014/main" id="{D917AEEC-77E4-7D26-2C87-B067514D2128}"/>
              </a:ext>
            </a:extLst>
          </p:cNvPr>
          <p:cNvSpPr txBox="1"/>
          <p:nvPr/>
        </p:nvSpPr>
        <p:spPr>
          <a:xfrm>
            <a:off x="5709284" y="600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CH" dirty="0"/>
          </a:p>
        </p:txBody>
      </p:sp>
      <p:sp>
        <p:nvSpPr>
          <p:cNvPr id="56" name="ZoneTexte 11">
            <a:extLst>
              <a:ext uri="{FF2B5EF4-FFF2-40B4-BE49-F238E27FC236}">
                <a16:creationId xmlns:a16="http://schemas.microsoft.com/office/drawing/2014/main" id="{C6A390E9-8352-415A-A476-BA23301D7402}"/>
              </a:ext>
            </a:extLst>
          </p:cNvPr>
          <p:cNvSpPr txBox="1"/>
          <p:nvPr/>
        </p:nvSpPr>
        <p:spPr>
          <a:xfrm>
            <a:off x="5470135" y="3550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CH" dirty="0"/>
          </a:p>
        </p:txBody>
      </p:sp>
      <p:sp>
        <p:nvSpPr>
          <p:cNvPr id="59" name="ZoneTexte 11">
            <a:extLst>
              <a:ext uri="{FF2B5EF4-FFF2-40B4-BE49-F238E27FC236}">
                <a16:creationId xmlns:a16="http://schemas.microsoft.com/office/drawing/2014/main" id="{BF4500E2-DEF8-B04C-31E1-E4F4EB75D4D8}"/>
              </a:ext>
            </a:extLst>
          </p:cNvPr>
          <p:cNvSpPr txBox="1"/>
          <p:nvPr/>
        </p:nvSpPr>
        <p:spPr>
          <a:xfrm>
            <a:off x="4441379" y="4441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9E60F-66A7-FE03-6BD3-4BB28C2DD640}"/>
              </a:ext>
            </a:extLst>
          </p:cNvPr>
          <p:cNvSpPr/>
          <p:nvPr/>
        </p:nvSpPr>
        <p:spPr>
          <a:xfrm>
            <a:off x="3956684" y="4581413"/>
            <a:ext cx="517525" cy="3080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droit avec flèche 7">
            <a:extLst>
              <a:ext uri="{FF2B5EF4-FFF2-40B4-BE49-F238E27FC236}">
                <a16:creationId xmlns:a16="http://schemas.microsoft.com/office/drawing/2014/main" id="{1197FAF1-B71F-C714-C8BB-EC7CF4B7BCD9}"/>
              </a:ext>
            </a:extLst>
          </p:cNvPr>
          <p:cNvCxnSpPr>
            <a:cxnSpLocks/>
          </p:cNvCxnSpPr>
          <p:nvPr/>
        </p:nvCxnSpPr>
        <p:spPr>
          <a:xfrm>
            <a:off x="3664658" y="4731385"/>
            <a:ext cx="262119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7">
            <a:extLst>
              <a:ext uri="{FF2B5EF4-FFF2-40B4-BE49-F238E27FC236}">
                <a16:creationId xmlns:a16="http://schemas.microsoft.com/office/drawing/2014/main" id="{D126FA0F-F6C7-FA75-CB23-14434F4DEC16}"/>
              </a:ext>
            </a:extLst>
          </p:cNvPr>
          <p:cNvCxnSpPr>
            <a:cxnSpLocks/>
          </p:cNvCxnSpPr>
          <p:nvPr/>
        </p:nvCxnSpPr>
        <p:spPr>
          <a:xfrm>
            <a:off x="3671371" y="3506377"/>
            <a:ext cx="0" cy="123135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7">
            <a:extLst>
              <a:ext uri="{FF2B5EF4-FFF2-40B4-BE49-F238E27FC236}">
                <a16:creationId xmlns:a16="http://schemas.microsoft.com/office/drawing/2014/main" id="{9FE5881C-5A9B-4A0B-DCA6-0C46D30ABA91}"/>
              </a:ext>
            </a:extLst>
          </p:cNvPr>
          <p:cNvCxnSpPr>
            <a:cxnSpLocks/>
          </p:cNvCxnSpPr>
          <p:nvPr/>
        </p:nvCxnSpPr>
        <p:spPr>
          <a:xfrm>
            <a:off x="2632710" y="3506377"/>
            <a:ext cx="1038661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7">
            <a:extLst>
              <a:ext uri="{FF2B5EF4-FFF2-40B4-BE49-F238E27FC236}">
                <a16:creationId xmlns:a16="http://schemas.microsoft.com/office/drawing/2014/main" id="{42076DC9-D442-FC86-02BF-989F72B46351}"/>
              </a:ext>
            </a:extLst>
          </p:cNvPr>
          <p:cNvCxnSpPr>
            <a:cxnSpLocks/>
          </p:cNvCxnSpPr>
          <p:nvPr/>
        </p:nvCxnSpPr>
        <p:spPr>
          <a:xfrm flipV="1">
            <a:off x="2632710" y="3308350"/>
            <a:ext cx="0" cy="198027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0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BE138B-3317-9BDC-CE8A-5C01A024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8" y="521540"/>
            <a:ext cx="6697513" cy="5900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131430" y="1069437"/>
            <a:ext cx="22099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382452" y="1438770"/>
            <a:ext cx="3737704" cy="229198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7433" y="1810513"/>
            <a:ext cx="2524032" cy="1837981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384394" y="950869"/>
            <a:ext cx="462899" cy="7956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498080" y="3562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505367" y="64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5996863" y="829973"/>
            <a:ext cx="1736288" cy="32665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6516835" y="4542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6662739" y="2009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431465" y="1159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E0037-E6B6-88AA-AB2F-EDD165F88926}"/>
              </a:ext>
            </a:extLst>
          </p:cNvPr>
          <p:cNvSpPr/>
          <p:nvPr/>
        </p:nvSpPr>
        <p:spPr>
          <a:xfrm>
            <a:off x="4847293" y="5779008"/>
            <a:ext cx="227627" cy="265176"/>
          </a:xfrm>
          <a:prstGeom prst="rect">
            <a:avLst/>
          </a:prstGeom>
          <a:solidFill>
            <a:srgbClr val="6BD6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AB2181-D09B-613C-562F-084EFA6B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27" y="332023"/>
            <a:ext cx="2852296" cy="25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DD438-9555-0CE9-5EE9-7AC01CBDE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916" y="2815730"/>
            <a:ext cx="5130631" cy="393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3447" y="5150514"/>
            <a:ext cx="198734" cy="123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6419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37458" y="5581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94471-98EA-12E8-B04D-4A1F4937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1" y="629747"/>
            <a:ext cx="6391104" cy="56304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03754" y="3908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03754" y="4211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494610" y="5156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465898" y="1806605"/>
            <a:ext cx="1027110" cy="22624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AAD4E8-D373-C3DE-5515-C7B0B194B83A}"/>
              </a:ext>
            </a:extLst>
          </p:cNvPr>
          <p:cNvSpPr/>
          <p:nvPr/>
        </p:nvSpPr>
        <p:spPr>
          <a:xfrm>
            <a:off x="1847089" y="5165550"/>
            <a:ext cx="674953" cy="27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72C00B-C501-53A7-A025-E9A63A82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97" y="1402588"/>
            <a:ext cx="5369508" cy="4730400"/>
          </a:xfrm>
          <a:prstGeom prst="rect">
            <a:avLst/>
          </a:prstGeom>
        </p:spPr>
      </p:pic>
      <p:sp>
        <p:nvSpPr>
          <p:cNvPr id="5" name="ZoneTexte 6">
            <a:extLst>
              <a:ext uri="{FF2B5EF4-FFF2-40B4-BE49-F238E27FC236}">
                <a16:creationId xmlns:a16="http://schemas.microsoft.com/office/drawing/2014/main" id="{40447305-4C79-4A68-1CA0-859B525F6ED1}"/>
              </a:ext>
            </a:extLst>
          </p:cNvPr>
          <p:cNvSpPr txBox="1"/>
          <p:nvPr/>
        </p:nvSpPr>
        <p:spPr>
          <a:xfrm>
            <a:off x="5384740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FBF61-A7C7-940C-3DA5-D5946F8D2912}"/>
              </a:ext>
            </a:extLst>
          </p:cNvPr>
          <p:cNvSpPr/>
          <p:nvPr/>
        </p:nvSpPr>
        <p:spPr>
          <a:xfrm>
            <a:off x="4882829" y="5256252"/>
            <a:ext cx="2501602" cy="7534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A5966CE5-5C64-CAB0-2145-DF9A8DDBC5D6}"/>
              </a:ext>
            </a:extLst>
          </p:cNvPr>
          <p:cNvSpPr txBox="1"/>
          <p:nvPr/>
        </p:nvSpPr>
        <p:spPr>
          <a:xfrm>
            <a:off x="4963104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986C4DA3-0107-7D3C-8AF4-2B70B422251E}"/>
              </a:ext>
            </a:extLst>
          </p:cNvPr>
          <p:cNvSpPr txBox="1"/>
          <p:nvPr/>
        </p:nvSpPr>
        <p:spPr>
          <a:xfrm>
            <a:off x="5812265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CH" dirty="0"/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7847117-6871-2232-274E-9CAF0767C8BB}"/>
              </a:ext>
            </a:extLst>
          </p:cNvPr>
          <p:cNvSpPr txBox="1"/>
          <p:nvPr/>
        </p:nvSpPr>
        <p:spPr>
          <a:xfrm>
            <a:off x="6440468" y="5447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CH" dirty="0"/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5156CC31-5D89-2FE2-C831-DDA7B0B1D1B1}"/>
              </a:ext>
            </a:extLst>
          </p:cNvPr>
          <p:cNvSpPr txBox="1"/>
          <p:nvPr/>
        </p:nvSpPr>
        <p:spPr>
          <a:xfrm>
            <a:off x="6438520" y="564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77883-690F-05AF-0502-BCCF78D9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5" y="2941710"/>
            <a:ext cx="2540129" cy="9745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38734E-F028-4018-FCB2-80AA78D858BA}"/>
              </a:ext>
            </a:extLst>
          </p:cNvPr>
          <p:cNvSpPr/>
          <p:nvPr/>
        </p:nvSpPr>
        <p:spPr>
          <a:xfrm>
            <a:off x="1505038" y="3323242"/>
            <a:ext cx="771818" cy="489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EB847A78-0F4C-860D-7867-C8420C9FA5EE}"/>
              </a:ext>
            </a:extLst>
          </p:cNvPr>
          <p:cNvSpPr txBox="1"/>
          <p:nvPr/>
        </p:nvSpPr>
        <p:spPr>
          <a:xfrm>
            <a:off x="1801368" y="29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16" name="Connecteur droit avec flèche 7">
            <a:extLst>
              <a:ext uri="{FF2B5EF4-FFF2-40B4-BE49-F238E27FC236}">
                <a16:creationId xmlns:a16="http://schemas.microsoft.com/office/drawing/2014/main" id="{18045B6B-E488-E3F3-7B23-046C6FA0271B}"/>
              </a:ext>
            </a:extLst>
          </p:cNvPr>
          <p:cNvCxnSpPr>
            <a:cxnSpLocks/>
          </p:cNvCxnSpPr>
          <p:nvPr/>
        </p:nvCxnSpPr>
        <p:spPr>
          <a:xfrm>
            <a:off x="2103054" y="3813048"/>
            <a:ext cx="4110261" cy="1406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5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249F8-8A73-89C6-EFB2-CF9E9B72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30" y="406326"/>
            <a:ext cx="5050770" cy="4449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5617696" y="3269440"/>
            <a:ext cx="572791" cy="16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48613B-FB43-8DD2-561E-4CACE579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6" y="339616"/>
            <a:ext cx="7796046" cy="58140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307701" y="4150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102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957027" y="53839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24" y="-12249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89406" y="2045152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3803934" y="218924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074877" y="1249866"/>
            <a:ext cx="1671890" cy="2833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233</Words>
  <Application>Microsoft Office PowerPoint</Application>
  <PresentationFormat>On-screen Show (4:3)</PresentationFormat>
  <Paragraphs>228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137</cp:revision>
  <dcterms:created xsi:type="dcterms:W3CDTF">2021-03-05T08:59:17Z</dcterms:created>
  <dcterms:modified xsi:type="dcterms:W3CDTF">2025-08-25T19:08:36Z</dcterms:modified>
</cp:coreProperties>
</file>