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62" r:id="rId21"/>
    <p:sldId id="289" r:id="rId22"/>
    <p:sldId id="294" r:id="rId23"/>
    <p:sldId id="291" r:id="rId24"/>
    <p:sldId id="29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29.12.2024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6D85C-CAA8-80AD-88AE-E210B28F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(4:3)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115</cp:revision>
  <dcterms:created xsi:type="dcterms:W3CDTF">2021-03-05T08:59:17Z</dcterms:created>
  <dcterms:modified xsi:type="dcterms:W3CDTF">2024-12-29T16:08:58Z</dcterms:modified>
</cp:coreProperties>
</file>