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F4B-25EB-47DD-310B-0319DEA29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E9C26-02AB-EF81-9F1C-D4FFC2156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9551-0262-35BD-17BC-E2A4584D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2F3D-B7B9-9A9A-BF66-CC306EC0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18C1-80E9-E71F-6B6D-39321956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26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0BBC-BF0E-6019-D0A1-57F4FDA9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CF547-304C-8101-C5AA-1DEF43DB6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F9C7-5FFB-FA21-DF00-94127B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B477-5762-5F59-4BB5-FDB4BB9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FFC5-C0EF-56AF-049F-F0AC31C3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7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00182-DC8B-7BAD-60A9-60A0F66DF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CB31-4D8F-FE89-A956-41DA6328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3AC4-D937-2641-EBEF-5726F43E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50B0-AFDE-866E-F78B-36712054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B5C2-2C6D-5679-D2BB-73551A8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131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031D-62DB-CB66-AB93-096CC660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BEA8-0C51-5A73-B59B-8FCC87C4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AE0AF-A94B-7401-EF2F-B34DA9A1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7A59-F962-A02A-0D71-9BBBEBB7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6677-4BB4-2468-C9F8-BC60845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28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0FEE-BC9E-E56A-5CE9-C803469E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B134-0C36-A545-1918-26B4958B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94FC-D011-19E9-82ED-2DB6D492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0C37-394C-239E-7F1D-FB0E9404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F02D-B1F2-4593-5A13-A453EA4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595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5AF-57D9-FE91-5F07-C6DE6799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0241-43DC-DDED-813C-F590E03B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2F5B-85D7-BAE7-0E83-7D18CA64C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AF4D-F9E9-6A0D-1702-1A0C37AF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4694-810A-B6D8-5D5D-CD21EC91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733F-1D1D-A2D1-CC95-BBADA88E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49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22D0-4DE0-D1DF-7266-53CA2A9A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38C3-479D-5D30-570A-DD6DC0776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961E8-2B09-76C3-628E-90682DB3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210-B78E-2558-4D42-D898427AE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BE758-6AAF-F20A-EDAB-B4C5521AC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692D7-4AB4-C020-956F-F0AC2657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33EA-53B1-BD35-3C62-C13E0E8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E0893-055F-6B5E-B106-806D00EC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20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5E60-B8DD-9B15-43B9-CFAB0758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E8641-6CCD-4D83-37CA-58B9C745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31504-4134-F460-878E-7061BEAB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F6471-A25E-9490-16F6-7D7F00E3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8603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47CD2-E4CF-AD0B-B5BF-F2868F80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21186-38A9-004C-2E77-91456A9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52E16-19BB-AC96-1DCE-5B61815D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8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8BA1-2729-DFDE-CE08-D1590088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DFC-605B-B793-94FF-228494B7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B6466-7A06-EC43-6552-A21E2996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257F-D9F7-BB2C-D24C-D3E43F7A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AA06-B455-D93A-F6BC-F2ED05BD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6901-6710-B553-3DC0-8213C7B2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91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63F-E11E-7263-93AA-50807224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88F21-6FE2-6559-0A5F-85D3DE5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6ED9-B7F6-937C-9DB1-81F0BD92A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B1D9E-2032-9DCE-10A9-4D778645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1D11-3B71-EBEF-B9C4-A64AA09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4E7D-9080-C6D5-4E19-B58BF7FB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13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B11FC-79E8-E86F-69BD-A0C44965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0386-D3BF-ED6C-8142-5FFCC09E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2B1F-0AC5-5FD9-C911-CD351F42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9A54F-AECE-4D64-A4CE-2CA2C5E4C9D0}" type="datetimeFigureOut">
              <a:rPr lang="fr-CH" smtClean="0"/>
              <a:t>19.06.2025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FC7B-1A73-904B-3D34-22E0F8AF2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7A1D-8D13-80AB-8CB1-7E3723A8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5E969-063A-48CE-94B8-639FB24EF2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124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D81FB-620D-FF76-04D1-BED0ECB40925}"/>
              </a:ext>
            </a:extLst>
          </p:cNvPr>
          <p:cNvSpPr txBox="1"/>
          <p:nvPr/>
        </p:nvSpPr>
        <p:spPr>
          <a:xfrm>
            <a:off x="352216" y="182880"/>
            <a:ext cx="1161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de la suppression de la demande à l’utilisateur de réintroduire le fichier de coordonné </a:t>
            </a:r>
            <a:r>
              <a:rPr lang="fr-FR" dirty="0" err="1"/>
              <a:t>spaciale</a:t>
            </a:r>
            <a:r>
              <a:rPr lang="fr-FR" dirty="0"/>
              <a:t> des électrodes.</a:t>
            </a:r>
          </a:p>
          <a:p>
            <a:r>
              <a:rPr lang="fr-FR" dirty="0"/>
              <a:t>Vérification si la conversion de coordonné cartésien vers sphérique de </a:t>
            </a:r>
            <a:r>
              <a:rPr lang="fr-FR" dirty="0" err="1"/>
              <a:t>MichaelDP</a:t>
            </a:r>
            <a:r>
              <a:rPr lang="fr-FR" dirty="0"/>
              <a:t> marche bien :  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FB67E-FD16-6DCD-46FB-3E772073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070783"/>
            <a:ext cx="7098792" cy="3523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B5AC4-CF2C-050B-B2F4-9EFA4FD06423}"/>
              </a:ext>
            </a:extLst>
          </p:cNvPr>
          <p:cNvSpPr txBox="1"/>
          <p:nvPr/>
        </p:nvSpPr>
        <p:spPr>
          <a:xfrm>
            <a:off x="1106424" y="4133088"/>
            <a:ext cx="10561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En Noir, interpolation avec conversion de coordonné de Michael sur le fichier de coordonné biosemi64_officialAB_update.locs sélectionné dans le module Channel sans </a:t>
            </a:r>
            <a:r>
              <a:rPr lang="fr-FR" sz="1400" dirty="0" err="1"/>
              <a:t>resélection</a:t>
            </a:r>
            <a:r>
              <a:rPr lang="fr-FR" sz="1400" dirty="0"/>
              <a:t> de l’utilisateur avant exécution.</a:t>
            </a:r>
          </a:p>
          <a:p>
            <a:r>
              <a:rPr lang="fr-FR" sz="1400" dirty="0">
                <a:solidFill>
                  <a:srgbClr val="FF0000"/>
                </a:solidFill>
              </a:rPr>
              <a:t>En rouge</a:t>
            </a:r>
            <a:r>
              <a:rPr lang="fr-FR" sz="1400" dirty="0"/>
              <a:t>, l’interpolation en resélectionnant le fichier biosemi64_officialAB_update.locs avant exécution pour qu’il soit loader directement pas </a:t>
            </a:r>
            <a:r>
              <a:rPr lang="fr-FR" sz="1400" dirty="0" err="1"/>
              <a:t>eeglab</a:t>
            </a:r>
            <a:endParaRPr lang="fr-FR" sz="1400" dirty="0"/>
          </a:p>
          <a:p>
            <a:r>
              <a:rPr lang="fr-FR" sz="1400" dirty="0">
                <a:solidFill>
                  <a:schemeClr val="accent6"/>
                </a:solidFill>
              </a:rPr>
              <a:t>En vert </a:t>
            </a:r>
            <a:r>
              <a:rPr lang="fr-FR" sz="1400" dirty="0"/>
              <a:t>le signal original non </a:t>
            </a:r>
            <a:r>
              <a:rPr lang="fr-FR" sz="1400" dirty="0" err="1"/>
              <a:t>interpollé</a:t>
            </a:r>
            <a:r>
              <a:rPr lang="fr-FR" sz="1400" dirty="0"/>
              <a:t>. </a:t>
            </a:r>
            <a:endParaRPr lang="fr-C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24836-7321-1CD4-5DC0-AC846BD5F29A}"/>
              </a:ext>
            </a:extLst>
          </p:cNvPr>
          <p:cNvSpPr txBox="1"/>
          <p:nvPr/>
        </p:nvSpPr>
        <p:spPr>
          <a:xfrm>
            <a:off x="411480" y="54483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Seul l’électrode A4 était interpolé. On remarque que le résultat de l’interpolation entre la courbe rouge et noir est identique. Cela confirme bien que on n'a pas besoin de loader à nouveau le fichier avec </a:t>
            </a:r>
            <a:r>
              <a:rPr lang="fr-FR" dirty="0" err="1"/>
              <a:t>eeglab</a:t>
            </a:r>
            <a:r>
              <a:rPr lang="fr-FR" dirty="0"/>
              <a:t> et qu’on peut le loader directement dans </a:t>
            </a:r>
            <a:r>
              <a:rPr lang="fr-FR" dirty="0" err="1"/>
              <a:t>EEGpal</a:t>
            </a:r>
            <a:r>
              <a:rPr lang="fr-FR" dirty="0"/>
              <a:t> et faire confiance au conversion cartésien polaire de </a:t>
            </a:r>
            <a:r>
              <a:rPr lang="fr-FR" dirty="0" err="1"/>
              <a:t>MichaelDP</a:t>
            </a:r>
            <a:r>
              <a:rPr lang="fr-FR" dirty="0"/>
              <a:t>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458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DDD171-3CA7-E093-002F-8B851A4C3702}"/>
              </a:ext>
            </a:extLst>
          </p:cNvPr>
          <p:cNvSpPr txBox="1"/>
          <p:nvPr/>
        </p:nvSpPr>
        <p:spPr>
          <a:xfrm>
            <a:off x="868680" y="365760"/>
            <a:ext cx="2059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Double vérification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58A0-5E69-4DEA-33EC-C55D350CD542}"/>
              </a:ext>
            </a:extLst>
          </p:cNvPr>
          <p:cNvSpPr txBox="1"/>
          <p:nvPr/>
        </p:nvSpPr>
        <p:spPr>
          <a:xfrm>
            <a:off x="182880" y="960120"/>
            <a:ext cx="1115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je </a:t>
            </a:r>
            <a:r>
              <a:rPr lang="fr-FR" dirty="0" err="1"/>
              <a:t>load</a:t>
            </a:r>
            <a:r>
              <a:rPr lang="fr-FR" dirty="0"/>
              <a:t> le fichier 64-Biosemi_OVAL_AB.xyz ou XBrainVision64elec.locsdans </a:t>
            </a:r>
            <a:r>
              <a:rPr lang="fr-FR" dirty="0" err="1"/>
              <a:t>EEGpal</a:t>
            </a:r>
            <a:r>
              <a:rPr lang="fr-FR" dirty="0"/>
              <a:t> dans le module Electrodes et que je fais l’interpolation avec </a:t>
            </a:r>
            <a:r>
              <a:rPr lang="fr-FR" dirty="0" err="1"/>
              <a:t>eegpal</a:t>
            </a:r>
            <a:r>
              <a:rPr lang="fr-FR" dirty="0"/>
              <a:t> (</a:t>
            </a:r>
            <a:r>
              <a:rPr lang="fr-FR" dirty="0" err="1"/>
              <a:t>spherical</a:t>
            </a:r>
            <a:r>
              <a:rPr lang="fr-FR" dirty="0"/>
              <a:t>), ça marche très bien et le résultat est même identique que avec le fichier de coordonné biosemi64_officialAB_update.locs pour le </a:t>
            </a:r>
            <a:r>
              <a:rPr lang="fr-FR" dirty="0" err="1"/>
              <a:t>Biosemi</a:t>
            </a:r>
            <a:r>
              <a:rPr lang="fr-FR" dirty="0"/>
              <a:t> et légèrement différent pour </a:t>
            </a:r>
            <a:r>
              <a:rPr lang="fr-FR" dirty="0" err="1"/>
              <a:t>BrainVision</a:t>
            </a:r>
            <a:r>
              <a:rPr lang="fr-FR" dirty="0"/>
              <a:t> (ce qui est normal car pas même </a:t>
            </a:r>
            <a:r>
              <a:rPr lang="fr-FR" dirty="0" err="1"/>
              <a:t>coordinate</a:t>
            </a:r>
            <a:r>
              <a:rPr lang="fr-FR" dirty="0"/>
              <a:t>). </a:t>
            </a:r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4355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4</cp:revision>
  <dcterms:created xsi:type="dcterms:W3CDTF">2025-06-19T09:10:57Z</dcterms:created>
  <dcterms:modified xsi:type="dcterms:W3CDTF">2025-06-19T11:17:59Z</dcterms:modified>
</cp:coreProperties>
</file>