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80" r:id="rId12"/>
    <p:sldId id="287" r:id="rId13"/>
    <p:sldId id="286" r:id="rId14"/>
    <p:sldId id="281" r:id="rId15"/>
    <p:sldId id="282" r:id="rId16"/>
    <p:sldId id="261" r:id="rId17"/>
    <p:sldId id="293" r:id="rId18"/>
    <p:sldId id="283" r:id="rId19"/>
    <p:sldId id="285" r:id="rId20"/>
    <p:sldId id="262" r:id="rId21"/>
    <p:sldId id="289" r:id="rId22"/>
    <p:sldId id="291" r:id="rId23"/>
    <p:sldId id="290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  <p14:sldId id="280"/>
            <p14:sldId id="287"/>
            <p14:sldId id="286"/>
            <p14:sldId id="281"/>
            <p14:sldId id="282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Find Peaks" id="{547D6727-7F9F-4066-AB7B-628195AC32DC}">
          <p14:sldIdLst>
            <p14:sldId id="289"/>
            <p14:sldId id="291"/>
            <p14:sldId id="29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00" d="100"/>
          <a:sy n="100" d="100"/>
        </p:scale>
        <p:origin x="215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10.11.2024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‹#›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48516"/>
            <a:ext cx="4409211" cy="4113291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550122" y="35166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5013339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550122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36602AD-E649-9B8B-51E0-78F77F21A0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16048" y="5058604"/>
            <a:ext cx="2818389" cy="1603203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DF444C34-CCB2-A7B4-2C6A-64F88779E408}"/>
              </a:ext>
            </a:extLst>
          </p:cNvPr>
          <p:cNvCxnSpPr>
            <a:cxnSpLocks/>
          </p:cNvCxnSpPr>
          <p:nvPr/>
        </p:nvCxnSpPr>
        <p:spPr>
          <a:xfrm flipV="1">
            <a:off x="5392300" y="5671127"/>
            <a:ext cx="723748" cy="865754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19BAA9-7F6B-9F8F-5C3E-664AE66D61D3}"/>
              </a:ext>
            </a:extLst>
          </p:cNvPr>
          <p:cNvSpPr txBox="1"/>
          <p:nvPr/>
        </p:nvSpPr>
        <p:spPr>
          <a:xfrm>
            <a:off x="175491" y="304800"/>
            <a:ext cx="904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CAS</a:t>
            </a:r>
          </a:p>
        </p:txBody>
      </p:sp>
    </p:spTree>
    <p:extLst>
      <p:ext uri="{BB962C8B-B14F-4D97-AF65-F5344CB8AC3E}">
        <p14:creationId xmlns:p14="http://schemas.microsoft.com/office/powerpoint/2010/main" val="318683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4A3DA67-5867-7BBB-FA2E-E048F0D9AD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8454" y="2718320"/>
            <a:ext cx="3881998" cy="374031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2B1A3C2-519B-D226-CC32-E24364D891CE}"/>
              </a:ext>
            </a:extLst>
          </p:cNvPr>
          <p:cNvSpPr txBox="1"/>
          <p:nvPr/>
        </p:nvSpPr>
        <p:spPr>
          <a:xfrm>
            <a:off x="0" y="214695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41818740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>
            <a:extLst>
              <a:ext uri="{FF2B5EF4-FFF2-40B4-BE49-F238E27FC236}">
                <a16:creationId xmlns:a16="http://schemas.microsoft.com/office/drawing/2014/main" id="{603DEE05-6355-6FB3-E4C1-FB2175F40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414" y="2718320"/>
            <a:ext cx="3881998" cy="374031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0763775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98A6EAE-506B-7B71-46A6-0B96AF244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9252" y="1297998"/>
            <a:ext cx="2266950" cy="10477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6DBE23-185A-9810-C975-60EB2C6E6FD1}"/>
              </a:ext>
            </a:extLst>
          </p:cNvPr>
          <p:cNvSpPr txBox="1"/>
          <p:nvPr/>
        </p:nvSpPr>
        <p:spPr>
          <a:xfrm>
            <a:off x="2937453" y="1452541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25A9BB3-8A0F-5DDF-9094-32E0B8EDAE9A}"/>
              </a:ext>
            </a:extLst>
          </p:cNvPr>
          <p:cNvSpPr txBox="1"/>
          <p:nvPr/>
        </p:nvSpPr>
        <p:spPr>
          <a:xfrm>
            <a:off x="3522662" y="180340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CF07BC-8725-217A-2B6C-264CD33D8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209" y="3014662"/>
            <a:ext cx="1600200" cy="828675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AF056B98-8EFE-63D9-8CF2-1D3195B8278C}"/>
              </a:ext>
            </a:extLst>
          </p:cNvPr>
          <p:cNvSpPr/>
          <p:nvPr/>
        </p:nvSpPr>
        <p:spPr>
          <a:xfrm>
            <a:off x="345209" y="3428999"/>
            <a:ext cx="219340" cy="2947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F4477DC-7E95-E893-D3D1-5DD8C34794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60260" y="2962851"/>
            <a:ext cx="3337791" cy="1160065"/>
          </a:xfrm>
          <a:prstGeom prst="rect">
            <a:avLst/>
          </a:prstGeom>
        </p:spPr>
      </p:pic>
      <p:cxnSp>
        <p:nvCxnSpPr>
          <p:cNvPr id="15" name="Connecteur droit avec flèche 19">
            <a:extLst>
              <a:ext uri="{FF2B5EF4-FFF2-40B4-BE49-F238E27FC236}">
                <a16:creationId xmlns:a16="http://schemas.microsoft.com/office/drawing/2014/main" id="{86761CC8-6B96-4FE2-4A7D-D6B5884754B3}"/>
              </a:ext>
            </a:extLst>
          </p:cNvPr>
          <p:cNvCxnSpPr>
            <a:cxnSpLocks/>
          </p:cNvCxnSpPr>
          <p:nvPr/>
        </p:nvCxnSpPr>
        <p:spPr>
          <a:xfrm>
            <a:off x="1361042" y="3605793"/>
            <a:ext cx="73821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753546F8-2D4C-82CC-D79A-B262C2CC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2150" y="4537253"/>
            <a:ext cx="4675093" cy="1743474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3142586-12C2-66B8-EA3F-BDC8992992A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98600" y="3041938"/>
            <a:ext cx="3143250" cy="3438525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2690120-F6AA-F99B-5765-C279FAB45AD8}"/>
              </a:ext>
            </a:extLst>
          </p:cNvPr>
          <p:cNvSpPr/>
          <p:nvPr/>
        </p:nvSpPr>
        <p:spPr>
          <a:xfrm>
            <a:off x="5891646" y="3843337"/>
            <a:ext cx="703118" cy="69391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74536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3826512-BCE2-4049-05F1-89346423A0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8757" y="2550064"/>
            <a:ext cx="4407553" cy="41117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D852342-8ABD-010B-5AB1-63E13FAD4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4090" y="30361"/>
            <a:ext cx="3436968" cy="2499337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4652964" y="2213956"/>
            <a:ext cx="442716" cy="1851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5571058" y="61577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9" name="Connecteur droit avec flèche 8"/>
          <p:cNvCxnSpPr>
            <a:cxnSpLocks/>
          </p:cNvCxnSpPr>
          <p:nvPr/>
        </p:nvCxnSpPr>
        <p:spPr>
          <a:xfrm>
            <a:off x="4918259" y="2481263"/>
            <a:ext cx="0" cy="182562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2973376" y="46299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12"/>
          <p:cNvSpPr txBox="1"/>
          <p:nvPr/>
        </p:nvSpPr>
        <p:spPr>
          <a:xfrm>
            <a:off x="2746314" y="523545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283666" y="41580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DA1230A-04A3-DCF3-72BF-5A985CFDFBBC}"/>
              </a:ext>
            </a:extLst>
          </p:cNvPr>
          <p:cNvSpPr/>
          <p:nvPr/>
        </p:nvSpPr>
        <p:spPr>
          <a:xfrm>
            <a:off x="2134090" y="4712060"/>
            <a:ext cx="913910" cy="205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ZoneTexte 12">
            <a:extLst>
              <a:ext uri="{FF2B5EF4-FFF2-40B4-BE49-F238E27FC236}">
                <a16:creationId xmlns:a16="http://schemas.microsoft.com/office/drawing/2014/main" id="{6B9BCB7A-499A-A96E-F001-60A31953F0F7}"/>
              </a:ext>
            </a:extLst>
          </p:cNvPr>
          <p:cNvSpPr txBox="1"/>
          <p:nvPr/>
        </p:nvSpPr>
        <p:spPr>
          <a:xfrm>
            <a:off x="1736664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12">
            <a:extLst>
              <a:ext uri="{FF2B5EF4-FFF2-40B4-BE49-F238E27FC236}">
                <a16:creationId xmlns:a16="http://schemas.microsoft.com/office/drawing/2014/main" id="{31F908E7-A296-A047-0830-B02C36752395}"/>
              </a:ext>
            </a:extLst>
          </p:cNvPr>
          <p:cNvSpPr txBox="1"/>
          <p:nvPr/>
        </p:nvSpPr>
        <p:spPr>
          <a:xfrm>
            <a:off x="2134090" y="65022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1BD00-4B4C-E686-959E-71B889B310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58" y="5967467"/>
            <a:ext cx="1318245" cy="749866"/>
          </a:xfrm>
          <a:prstGeom prst="rect">
            <a:avLst/>
          </a:prstGeom>
        </p:spPr>
      </p:pic>
      <p:cxnSp>
        <p:nvCxnSpPr>
          <p:cNvPr id="18" name="Connecteur droit avec flèche 19">
            <a:extLst>
              <a:ext uri="{FF2B5EF4-FFF2-40B4-BE49-F238E27FC236}">
                <a16:creationId xmlns:a16="http://schemas.microsoft.com/office/drawing/2014/main" id="{151137C6-A2D6-56E0-3006-36C6F0C22C38}"/>
              </a:ext>
            </a:extLst>
          </p:cNvPr>
          <p:cNvCxnSpPr>
            <a:cxnSpLocks/>
          </p:cNvCxnSpPr>
          <p:nvPr/>
        </p:nvCxnSpPr>
        <p:spPr>
          <a:xfrm flipH="1">
            <a:off x="1323975" y="6498095"/>
            <a:ext cx="345270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5">
            <a:extLst>
              <a:ext uri="{FF2B5EF4-FFF2-40B4-BE49-F238E27FC236}">
                <a16:creationId xmlns:a16="http://schemas.microsoft.com/office/drawing/2014/main" id="{71DFADE7-8DDC-99F0-1287-330A15621A88}"/>
              </a:ext>
            </a:extLst>
          </p:cNvPr>
          <p:cNvSpPr txBox="1"/>
          <p:nvPr/>
        </p:nvSpPr>
        <p:spPr>
          <a:xfrm>
            <a:off x="4421157" y="21807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0445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166233" y="418731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2" name="ZoneTexte 5">
            <a:extLst>
              <a:ext uri="{FF2B5EF4-FFF2-40B4-BE49-F238E27FC236}">
                <a16:creationId xmlns:a16="http://schemas.microsoft.com/office/drawing/2014/main" id="{94223173-1E7A-453C-BE9C-45B4DB8900B6}"/>
              </a:ext>
            </a:extLst>
          </p:cNvPr>
          <p:cNvSpPr txBox="1"/>
          <p:nvPr/>
        </p:nvSpPr>
        <p:spPr>
          <a:xfrm>
            <a:off x="2283145" y="26536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144EBBCE-40DB-431E-A273-EE7226BE5403}"/>
              </a:ext>
            </a:extLst>
          </p:cNvPr>
          <p:cNvSpPr txBox="1"/>
          <p:nvPr/>
        </p:nvSpPr>
        <p:spPr>
          <a:xfrm>
            <a:off x="6680084" y="31117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5467089" y="49861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467919" y="37852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5">
            <a:extLst>
              <a:ext uri="{FF2B5EF4-FFF2-40B4-BE49-F238E27FC236}">
                <a16:creationId xmlns:a16="http://schemas.microsoft.com/office/drawing/2014/main" id="{B48FB699-960C-D8C1-F2CD-99F3BD727EC5}"/>
              </a:ext>
            </a:extLst>
          </p:cNvPr>
          <p:cNvSpPr txBox="1"/>
          <p:nvPr/>
        </p:nvSpPr>
        <p:spPr>
          <a:xfrm>
            <a:off x="5530935" y="537918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CCDADEA0-781E-47A1-09D2-06F378435361}"/>
              </a:ext>
            </a:extLst>
          </p:cNvPr>
          <p:cNvSpPr txBox="1"/>
          <p:nvPr/>
        </p:nvSpPr>
        <p:spPr>
          <a:xfrm>
            <a:off x="4505699" y="6273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05B8C77A-1EBF-84D0-B3F8-7E86D273A6CD}"/>
              </a:ext>
            </a:extLst>
          </p:cNvPr>
          <p:cNvSpPr txBox="1"/>
          <p:nvPr/>
        </p:nvSpPr>
        <p:spPr>
          <a:xfrm>
            <a:off x="5229249" y="6278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D6A987D-1BFD-1E25-8C33-F2E82DF24B13}"/>
              </a:ext>
            </a:extLst>
          </p:cNvPr>
          <p:cNvSpPr txBox="1"/>
          <p:nvPr/>
        </p:nvSpPr>
        <p:spPr>
          <a:xfrm>
            <a:off x="1848741" y="4025178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76D0ADF-5F61-BD72-A7A5-5B3AB8802DA1}"/>
              </a:ext>
            </a:extLst>
          </p:cNvPr>
          <p:cNvSpPr txBox="1"/>
          <p:nvPr/>
        </p:nvSpPr>
        <p:spPr>
          <a:xfrm>
            <a:off x="1846808" y="3323724"/>
            <a:ext cx="277640" cy="1692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" dirty="0"/>
              <a:t>,</a:t>
            </a:r>
            <a:r>
              <a:rPr lang="en-US" sz="500" dirty="0"/>
              <a:t>7,8</a:t>
            </a:r>
            <a:endParaRPr lang="en-US" sz="4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03159ED-CFDA-5258-8554-8A6291023C19}"/>
              </a:ext>
            </a:extLst>
          </p:cNvPr>
          <p:cNvSpPr/>
          <p:nvPr/>
        </p:nvSpPr>
        <p:spPr>
          <a:xfrm>
            <a:off x="5715216" y="3352800"/>
            <a:ext cx="124548" cy="10715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AF6D85C-CAA8-80AD-88AE-E210B28FC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9DE361F-9ED5-4568-E67B-DD52E5FFA4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127" y="1174736"/>
            <a:ext cx="7499927" cy="3485785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073504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113512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20640" y="2474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2990967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777767" y="15381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79516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79516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7BB52ED5-5CC4-747E-4440-59F773CAE69E}"/>
              </a:ext>
            </a:extLst>
          </p:cNvPr>
          <p:cNvSpPr txBox="1"/>
          <p:nvPr/>
        </p:nvSpPr>
        <p:spPr>
          <a:xfrm>
            <a:off x="7803809" y="3244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6584610" y="405713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8498B020-F21B-1703-2097-B2A8C382A3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84" y="1096421"/>
            <a:ext cx="7482071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167312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64849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167312" y="27184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87829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878296" y="2732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6630790" y="3983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</Words>
  <Application>Microsoft Office PowerPoint</Application>
  <PresentationFormat>On-screen Show (4:3)</PresentationFormat>
  <Paragraphs>188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MOUTHON Michael</cp:lastModifiedBy>
  <cp:revision>113</cp:revision>
  <dcterms:created xsi:type="dcterms:W3CDTF">2021-03-05T08:59:17Z</dcterms:created>
  <dcterms:modified xsi:type="dcterms:W3CDTF">2024-11-10T11:52:19Z</dcterms:modified>
</cp:coreProperties>
</file>