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9CB5A-6A74-9282-8DA9-55E6F2DB8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ADEA6-1A76-B5D5-FC5E-0573B49E9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7D782-4627-4FAB-FAEA-9B42D152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CFDDB-0356-14C0-BB72-67D55CE98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125D2-C041-84C9-24A6-90AF9556A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4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A942-91E5-1554-BF60-07F006E2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6E63AE-BAEC-EB42-2DEC-EDC5B4925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7F0C6-6416-8EEB-562D-B35392475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3EB3F-807C-7E44-AA9D-6D2CED269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3E3F-5E65-511F-5DE2-0F485A572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79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AFDF50-7F1F-BBCF-530B-CD69CFDF19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72077-F7CA-0009-D78A-1CBFC6B44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095BB-139A-3664-8E8E-FA863960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4F01E-7725-2EBD-195C-6449960D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7A85C-7C2F-F4FC-111F-767D3596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16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FDAA9-0765-B027-51FF-6D985779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65895-FFE8-EA05-8A23-AE5FC76B3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5BB6D-4B7C-7512-13FD-E74DA8C8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A3-15AB-2A36-7400-F2812F942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5E141-A65E-E269-5B10-FF271D0B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1154D-DB09-91AE-360E-69A321A92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3307-8B8F-A222-F896-8F99F8DCC5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4C911C-BB8B-6950-4553-70BDDB10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5C9D5-DA55-0228-C674-6ED0307DF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AD07E-3857-2DFB-5787-FF7E03B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92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90900-7020-65FC-D9A3-A161C6D43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E7B83-0199-F20E-C749-204206B263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9F08F-3679-8DFB-5CBB-E647E6DF4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0EB35-F02B-6970-1925-CA99F86B5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AE19-DD19-475D-74A8-A8411CF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7948B-C769-A307-8F48-64799C16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0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C93F6-F08D-359B-99BA-61DDCAEE8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5E3F4-60E4-78F0-D360-885FAD69B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C443B-1B58-621A-86D2-87348C71F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9E654F-4FC4-983E-E901-2F8D354C95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B61CD-F57C-DAB7-E36C-82B5B60AF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36BB8-2293-0EE7-DCD1-8AF65B2A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ED0047-D2F2-6F7A-BCAC-EB206810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994097-F9F4-C5C4-9F77-475F2888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05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8F85-91F1-6254-CC8C-E28F981B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D7CA6A-04E8-7618-6B31-7C73B3554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95F0E-964E-CD59-E5DC-89A5DEDB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D6BE6-F3BB-2C21-B1DB-A2AA49CC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33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B05200-8788-6480-B516-17507492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7527F-FA13-96DC-0DF7-0D4D7EA67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84E2C-983D-3D98-48DB-7614FDB9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0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7749D-046A-D135-6BE6-8D29A2C2A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F591C-B42A-69CB-23B8-774A21952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A15505-0353-947A-D624-B0DAEC1DEC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CD4F-62BF-F1C3-FAAF-FDD1FFDD6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A0308-D240-6164-6081-5753EF2A1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7D603F-9C41-4416-EADD-E848D2299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8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7CCFF-6243-238E-9EE8-25A27AEF0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2E9CA6-C0A7-8395-948A-D916904FE1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11AA6A-2C34-6ADB-08D1-93BC4A182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ED34C6-C96E-AF90-C6EC-54D96B49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ABEEE-F1B7-C0E7-C036-3150EABB8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7CFE-9D7E-65A6-1F49-32C5EB41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032BA8-B7C3-3F63-6619-E5AB70D0C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94EA-FC99-C975-7EBF-1732C18DC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708F4-BC75-1D0B-3B04-7F0BCB878B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3AD8D-9EE1-4D90-966E-35891E300468}" type="datetimeFigureOut">
              <a:rPr lang="en-US" smtClean="0"/>
              <a:t>5/3/2024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90631-DEA0-2A04-CC2A-18ABBAEA6E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93FAF-86E5-7394-403C-305C02A57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A93FE-3EF6-4533-9B71-B9F2A4627C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8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C62F8-F5B1-3D37-9194-C96616DD55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16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de la fusion entre la version MD et MM qui </a:t>
            </a:r>
            <a:r>
              <a:rPr lang="en-US" dirty="0" err="1"/>
              <a:t>donne</a:t>
            </a:r>
            <a:r>
              <a:rPr lang="en-US" dirty="0"/>
              <a:t> la version 1.1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155C4E-975C-245F-0C4B-8AF5C3E6FE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03.05.2024</a:t>
            </a:r>
          </a:p>
          <a:p>
            <a:endParaRPr lang="en-US" dirty="0"/>
          </a:p>
          <a:p>
            <a:r>
              <a:rPr lang="en-US" dirty="0"/>
              <a:t>MD = Michael </a:t>
            </a:r>
            <a:r>
              <a:rPr lang="en-US" dirty="0" err="1"/>
              <a:t>DePretto</a:t>
            </a:r>
            <a:endParaRPr lang="en-US" dirty="0"/>
          </a:p>
          <a:p>
            <a:r>
              <a:rPr lang="en-US" dirty="0"/>
              <a:t>MM = Michaël Mouthon</a:t>
            </a:r>
          </a:p>
        </p:txBody>
      </p:sp>
    </p:spTree>
    <p:extLst>
      <p:ext uri="{BB962C8B-B14F-4D97-AF65-F5344CB8AC3E}">
        <p14:creationId xmlns:p14="http://schemas.microsoft.com/office/powerpoint/2010/main" val="280901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E4A151-D0FC-D9E9-7512-FEBCD4828A81}"/>
              </a:ext>
            </a:extLst>
          </p:cNvPr>
          <p:cNvSpPr txBox="1"/>
          <p:nvPr/>
        </p:nvSpPr>
        <p:spPr>
          <a:xfrm>
            <a:off x="323273" y="193964"/>
            <a:ext cx="11425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Pour la gestion des event avec </a:t>
            </a:r>
            <a:r>
              <a:rPr lang="en-US" dirty="0" err="1"/>
              <a:t>open_matlab.m</a:t>
            </a:r>
            <a:r>
              <a:rPr lang="en-US" dirty="0"/>
              <a:t>,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choisi</a:t>
            </a:r>
            <a:r>
              <a:rPr lang="en-US" dirty="0"/>
              <a:t> de </a:t>
            </a:r>
            <a:r>
              <a:rPr lang="en-US" dirty="0" err="1"/>
              <a:t>suivre</a:t>
            </a:r>
            <a:r>
              <a:rPr lang="en-US" dirty="0"/>
              <a:t> la version de MM </a:t>
            </a:r>
            <a:r>
              <a:rPr lang="en-US" dirty="0" err="1"/>
              <a:t>en</a:t>
            </a:r>
            <a:r>
              <a:rPr lang="en-US" dirty="0"/>
              <a:t> format </a:t>
            </a:r>
            <a:r>
              <a:rPr lang="en-US" dirty="0" err="1"/>
              <a:t>Cartool</a:t>
            </a:r>
            <a:r>
              <a:rPr lang="en-US" dirty="0"/>
              <a:t> (output matrix au lieu de table). Test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marche</a:t>
            </a:r>
            <a:r>
              <a:rPr lang="en-US" dirty="0"/>
              <a:t> module par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AA37CD-9F37-830C-1644-5445772D8EC9}"/>
              </a:ext>
            </a:extLst>
          </p:cNvPr>
          <p:cNvSpPr txBox="1"/>
          <p:nvPr/>
        </p:nvSpPr>
        <p:spPr>
          <a:xfrm>
            <a:off x="323274" y="1108364"/>
            <a:ext cx="114253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Test1: Export dans la </a:t>
            </a:r>
            <a:r>
              <a:rPr lang="en-US" dirty="0" err="1"/>
              <a:t>fenêtre</a:t>
            </a:r>
            <a:r>
              <a:rPr lang="en-US" dirty="0"/>
              <a:t> </a:t>
            </a:r>
            <a:r>
              <a:rPr lang="en-US" dirty="0" err="1"/>
              <a:t>principale</a:t>
            </a:r>
            <a:endParaRPr lang="en-US" dirty="0"/>
          </a:p>
          <a:p>
            <a:r>
              <a:rPr lang="en-US" dirty="0"/>
              <a:t>	- Gestion des event pour </a:t>
            </a:r>
            <a:r>
              <a:rPr lang="en-US" dirty="0" err="1"/>
              <a:t>open_eeglab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TF dans le .set et avec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mrk</a:t>
            </a:r>
            <a:r>
              <a:rPr lang="en-US" dirty="0"/>
              <a:t> de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cohenrente</a:t>
            </a:r>
            <a:r>
              <a:rPr lang="en-US" dirty="0"/>
              <a:t> (Valeur +1)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- Gestion des event pour </a:t>
            </a:r>
            <a:r>
              <a:rPr lang="en-US" dirty="0" err="1"/>
              <a:t>save_eeglab</a:t>
            </a:r>
            <a:r>
              <a:rPr lang="en-US" dirty="0"/>
              <a:t> (export d’un .set </a:t>
            </a:r>
            <a:r>
              <a:rPr lang="en-US" dirty="0" err="1"/>
              <a:t>vers</a:t>
            </a:r>
            <a:r>
              <a:rPr lang="en-US" dirty="0"/>
              <a:t> .</a:t>
            </a:r>
            <a:r>
              <a:rPr lang="en-US" dirty="0" err="1"/>
              <a:t>sef</a:t>
            </a:r>
            <a:r>
              <a:rPr lang="en-US" dirty="0"/>
              <a:t>):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(les </a:t>
            </a:r>
            <a:r>
              <a:rPr lang="en-US" dirty="0" err="1"/>
              <a:t>valeurs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</a:t>
            </a:r>
            <a:r>
              <a:rPr lang="en-US" dirty="0" err="1"/>
              <a:t>fichier</a:t>
            </a:r>
            <a:r>
              <a:rPr lang="en-US" dirty="0"/>
              <a:t> original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Filting</a:t>
            </a:r>
            <a:r>
              <a:rPr lang="en-US" dirty="0"/>
              <a:t>+  (</a:t>
            </a:r>
            <a:r>
              <a:rPr lang="en-US" dirty="0" err="1"/>
              <a:t>filtre</a:t>
            </a:r>
            <a:r>
              <a:rPr lang="en-US" dirty="0"/>
              <a:t> 05-40+ notch 50Hz + ASR): Processing .set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et event dans le </a:t>
            </a:r>
            <a:r>
              <a:rPr lang="en-US" dirty="0" err="1"/>
              <a:t>fichier</a:t>
            </a:r>
            <a:r>
              <a:rPr lang="en-US" dirty="0"/>
              <a:t> output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Interpolation (</a:t>
            </a:r>
            <a:r>
              <a:rPr lang="en-US" dirty="0" err="1"/>
              <a:t>eBridge</a:t>
            </a:r>
            <a:r>
              <a:rPr lang="en-US" dirty="0"/>
              <a:t> + interpolation A1, A3): </a:t>
            </a:r>
            <a:r>
              <a:rPr lang="en-US" dirty="0" err="1"/>
              <a:t>fonctionnement</a:t>
            </a:r>
            <a:r>
              <a:rPr lang="en-US" dirty="0"/>
              <a:t> de </a:t>
            </a:r>
            <a:r>
              <a:rPr lang="en-US" dirty="0" err="1"/>
              <a:t>eBridge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  <a:r>
              <a:rPr lang="en-US" dirty="0"/>
              <a:t>, run interpolation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- 	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Re-ref (avg ref): run </a:t>
            </a:r>
            <a:r>
              <a:rPr lang="en-US" dirty="0" err="1"/>
              <a:t>reref</a:t>
            </a:r>
            <a:r>
              <a:rPr lang="en-US" dirty="0"/>
              <a:t> et position des event dans le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ouput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OK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B88F99-3666-A41F-EE45-ED559CC4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8467" y="1728788"/>
            <a:ext cx="4034993" cy="7617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0A5A84-2D9A-1C74-2847-40D9E58BF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836" y="2817785"/>
            <a:ext cx="3743036" cy="62594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164D2-8252-D032-DDCD-94378814B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0" y="3886454"/>
            <a:ext cx="3114964" cy="5958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6D1866C-CA59-6DBB-443F-70295C0CF7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6218" y="5001247"/>
            <a:ext cx="2947736" cy="6225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803A6A-0FE5-D3A3-9D16-FD6FBAEB4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5017" y="6188362"/>
            <a:ext cx="2554143" cy="56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724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B213A-F8D7-51FF-00D6-8240C6F0EC84}"/>
              </a:ext>
            </a:extLst>
          </p:cNvPr>
          <p:cNvSpPr txBox="1"/>
          <p:nvPr/>
        </p:nvSpPr>
        <p:spPr>
          <a:xfrm>
            <a:off x="147782" y="267855"/>
            <a:ext cx="11656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Epoching</a:t>
            </a:r>
            <a:r>
              <a:rPr lang="en-US" dirty="0"/>
              <a:t>: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dû</a:t>
            </a:r>
            <a:r>
              <a:rPr lang="en-US" dirty="0"/>
              <a:t> </a:t>
            </a:r>
            <a:r>
              <a:rPr lang="en-US" dirty="0" err="1"/>
              <a:t>corriger</a:t>
            </a:r>
            <a:r>
              <a:rPr lang="en-US" dirty="0"/>
              <a:t> un bug dans la lecture des event </a:t>
            </a:r>
            <a:r>
              <a:rPr lang="en-US" dirty="0" err="1"/>
              <a:t>en</a:t>
            </a:r>
            <a:r>
              <a:rPr lang="en-US" dirty="0"/>
              <a:t> .set (</a:t>
            </a:r>
            <a:r>
              <a:rPr lang="en-US" dirty="0" err="1"/>
              <a:t>ligne</a:t>
            </a:r>
            <a:r>
              <a:rPr lang="en-US" dirty="0"/>
              <a:t> 778-797) </a:t>
            </a:r>
            <a:r>
              <a:rPr lang="en-US" dirty="0" err="1"/>
              <a:t>ainsi</a:t>
            </a:r>
            <a:r>
              <a:rPr lang="en-US" dirty="0"/>
              <a:t> que </a:t>
            </a:r>
            <a:r>
              <a:rPr lang="en-US" dirty="0" err="1"/>
              <a:t>bdf</a:t>
            </a:r>
            <a:r>
              <a:rPr lang="en-US" dirty="0"/>
              <a:t>. Le </a:t>
            </a:r>
            <a:r>
              <a:rPr lang="en-US" dirty="0" err="1"/>
              <a:t>moyennage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set, </a:t>
            </a:r>
            <a:r>
              <a:rPr lang="en-US" dirty="0" err="1">
                <a:solidFill>
                  <a:srgbClr val="00B050"/>
                </a:solidFill>
              </a:rPr>
              <a:t>sef</a:t>
            </a:r>
            <a:r>
              <a:rPr lang="en-US" dirty="0">
                <a:solidFill>
                  <a:srgbClr val="00B050"/>
                </a:solidFill>
              </a:rPr>
              <a:t> et </a:t>
            </a:r>
            <a:r>
              <a:rPr lang="en-US" dirty="0" err="1">
                <a:solidFill>
                  <a:srgbClr val="00B050"/>
                </a:solidFill>
              </a:rPr>
              <a:t>bdf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r>
              <a:rPr lang="en-US" dirty="0">
                <a:solidFill>
                  <a:srgbClr val="00B050"/>
                </a:solidFill>
              </a:rPr>
              <a:t>. 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	</a:t>
            </a:r>
            <a:r>
              <a:rPr lang="en-US" dirty="0"/>
              <a:t> - </a:t>
            </a:r>
            <a:r>
              <a:rPr lang="en-US" dirty="0" err="1"/>
              <a:t>Travailler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.set dans </a:t>
            </a:r>
            <a:r>
              <a:rPr lang="en-US" dirty="0" err="1"/>
              <a:t>Frequencing</a:t>
            </a:r>
            <a:r>
              <a:rPr lang="en-US" dirty="0"/>
              <a:t>: </a:t>
            </a:r>
            <a:r>
              <a:rPr lang="en-US" dirty="0">
                <a:solidFill>
                  <a:srgbClr val="00B050"/>
                </a:solidFill>
              </a:rPr>
              <a:t>tout </a:t>
            </a:r>
            <a:r>
              <a:rPr lang="en-US" dirty="0" err="1">
                <a:solidFill>
                  <a:srgbClr val="00B050"/>
                </a:solidFill>
              </a:rPr>
              <a:t>fonctionne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DA576F-E911-C680-F389-0CAE92F6108D}"/>
              </a:ext>
            </a:extLst>
          </p:cNvPr>
          <p:cNvSpPr txBox="1"/>
          <p:nvPr/>
        </p:nvSpPr>
        <p:spPr>
          <a:xfrm>
            <a:off x="591127" y="2299855"/>
            <a:ext cx="1103745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Chose encore à faire: </a:t>
            </a:r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l’implication</a:t>
            </a:r>
            <a:r>
              <a:rPr lang="en-US" dirty="0"/>
              <a:t> des correction </a:t>
            </a:r>
            <a:r>
              <a:rPr lang="en-US" dirty="0" err="1"/>
              <a:t>d’roentation</a:t>
            </a:r>
            <a:r>
              <a:rPr lang="en-US" dirty="0"/>
              <a:t> de MD sur </a:t>
            </a:r>
            <a:r>
              <a:rPr lang="en-US" dirty="0" err="1"/>
              <a:t>l’ICA</a:t>
            </a: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 err="1"/>
              <a:t>Ajouter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option </a:t>
            </a:r>
            <a:r>
              <a:rPr lang="en-US" dirty="0" err="1"/>
              <a:t>lorsque</a:t>
            </a:r>
            <a:r>
              <a:rPr lang="en-US" dirty="0"/>
              <a:t> </a:t>
            </a:r>
            <a:r>
              <a:rPr lang="en-US" dirty="0" err="1"/>
              <a:t>l’utilisateur</a:t>
            </a:r>
            <a:r>
              <a:rPr lang="en-US" dirty="0"/>
              <a:t> </a:t>
            </a:r>
            <a:r>
              <a:rPr lang="en-US" dirty="0" err="1"/>
              <a:t>n’entre</a:t>
            </a:r>
            <a:r>
              <a:rPr lang="en-US" dirty="0"/>
              <a:t> pas un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qu’il</a:t>
            </a:r>
            <a:r>
              <a:rPr lang="en-US" dirty="0"/>
              <a:t> se base sur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spatiale</a:t>
            </a:r>
            <a:r>
              <a:rPr lang="en-US" dirty="0"/>
              <a:t> dans le </a:t>
            </a:r>
            <a:r>
              <a:rPr lang="en-US" dirty="0" err="1"/>
              <a:t>fichier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Tester </a:t>
            </a:r>
            <a:r>
              <a:rPr lang="en-US" dirty="0" err="1"/>
              <a:t>si</a:t>
            </a:r>
            <a:r>
              <a:rPr lang="en-US" dirty="0"/>
              <a:t> File Cut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impacté</a:t>
            </a:r>
            <a:r>
              <a:rPr lang="en-US" dirty="0"/>
              <a:t> (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devrait</a:t>
            </a:r>
            <a:r>
              <a:rPr lang="en-US" dirty="0"/>
              <a:t> pas </a:t>
            </a:r>
            <a:r>
              <a:rPr lang="en-US" dirty="0" err="1"/>
              <a:t>normalement</a:t>
            </a:r>
            <a:r>
              <a:rPr lang="en-US" dirty="0"/>
              <a:t>) </a:t>
            </a:r>
          </a:p>
          <a:p>
            <a:pPr marL="285750" indent="-285750">
              <a:buFontTx/>
              <a:buChar char="-"/>
            </a:pPr>
            <a:r>
              <a:rPr lang="en-US" dirty="0"/>
              <a:t>Faire </a:t>
            </a:r>
            <a:r>
              <a:rPr lang="en-US" dirty="0" err="1"/>
              <a:t>une</a:t>
            </a:r>
            <a:r>
              <a:rPr lang="en-US" dirty="0"/>
              <a:t> version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integrant les toolbox </a:t>
            </a:r>
            <a:r>
              <a:rPr lang="en-US" dirty="0" err="1"/>
              <a:t>cleanline</a:t>
            </a:r>
            <a:r>
              <a:rPr lang="en-US" dirty="0"/>
              <a:t> et clean raw data dans </a:t>
            </a:r>
            <a:r>
              <a:rPr lang="en-US" dirty="0" err="1"/>
              <a:t>l’installation</a:t>
            </a:r>
            <a:r>
              <a:rPr lang="en-US" dirty="0"/>
              <a:t> de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plutôt</a:t>
            </a:r>
            <a:r>
              <a:rPr lang="en-US" dirty="0"/>
              <a:t> que les repertoire </a:t>
            </a:r>
            <a:r>
              <a:rPr lang="en-US" dirty="0" err="1"/>
              <a:t>séparé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par </a:t>
            </a:r>
            <a:r>
              <a:rPr lang="en-US" dirty="0" err="1"/>
              <a:t>MichaelDP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96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0687D6A-83CD-48E6-C1DE-81D961D729D4}"/>
              </a:ext>
            </a:extLst>
          </p:cNvPr>
          <p:cNvSpPr txBox="1"/>
          <p:nvPr/>
        </p:nvSpPr>
        <p:spPr>
          <a:xfrm>
            <a:off x="203200" y="120073"/>
            <a:ext cx="9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ICA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0924C6-8F4D-B41A-CCB1-F332B660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68" y="629950"/>
            <a:ext cx="3575502" cy="3193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B23736-A76C-D526-8059-7621B9051A1C}"/>
              </a:ext>
            </a:extLst>
          </p:cNvPr>
          <p:cNvSpPr txBox="1"/>
          <p:nvPr/>
        </p:nvSpPr>
        <p:spPr>
          <a:xfrm>
            <a:off x="594311" y="3964401"/>
            <a:ext cx="3907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7765F-E084-D7C4-ED5A-F1962F20847D}"/>
              </a:ext>
            </a:extLst>
          </p:cNvPr>
          <p:cNvSpPr txBox="1"/>
          <p:nvPr/>
        </p:nvSpPr>
        <p:spPr>
          <a:xfrm>
            <a:off x="6246965" y="3964401"/>
            <a:ext cx="396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ICA avec 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inclu</a:t>
            </a:r>
            <a:r>
              <a:rPr lang="en-US" dirty="0"/>
              <a:t> dans le .set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DA031C1-8B46-EE78-A3AD-2277EA053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633" y="5410958"/>
            <a:ext cx="3575502" cy="81709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C217A0-6F33-1FF1-B2D6-4DF5A46FA5B3}"/>
              </a:ext>
            </a:extLst>
          </p:cNvPr>
          <p:cNvSpPr txBox="1"/>
          <p:nvPr/>
        </p:nvSpPr>
        <p:spPr>
          <a:xfrm>
            <a:off x="760268" y="5041626"/>
            <a:ext cx="3050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Les trigger </a:t>
            </a:r>
            <a:r>
              <a:rPr lang="en-US" dirty="0" err="1">
                <a:solidFill>
                  <a:srgbClr val="00B050"/>
                </a:solidFill>
              </a:rPr>
              <a:t>sont</a:t>
            </a:r>
            <a:r>
              <a:rPr lang="en-US" dirty="0">
                <a:solidFill>
                  <a:srgbClr val="00B050"/>
                </a:solidFill>
              </a:rPr>
              <a:t> très bien </a:t>
            </a:r>
            <a:r>
              <a:rPr lang="en-US" dirty="0" err="1">
                <a:solidFill>
                  <a:srgbClr val="00B050"/>
                </a:solidFill>
              </a:rPr>
              <a:t>gérés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51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E5CAF4-3DF5-F8A6-9117-04B88128908C}"/>
              </a:ext>
            </a:extLst>
          </p:cNvPr>
          <p:cNvSpPr txBox="1"/>
          <p:nvPr/>
        </p:nvSpPr>
        <p:spPr>
          <a:xfrm>
            <a:off x="147781" y="203200"/>
            <a:ext cx="876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channel location de .set avec les correction </a:t>
            </a:r>
            <a:r>
              <a:rPr lang="en-US" dirty="0" err="1"/>
              <a:t>effectué</a:t>
            </a:r>
            <a:r>
              <a:rPr lang="en-US" dirty="0"/>
              <a:t> par MD. </a:t>
            </a:r>
            <a:r>
              <a:rPr lang="en-US" dirty="0" err="1"/>
              <a:t>Visualisation</a:t>
            </a:r>
            <a:r>
              <a:rPr lang="en-US" dirty="0"/>
              <a:t> dans EEG lab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270E97-6987-671A-9AA3-6024B98704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407" y="1340882"/>
            <a:ext cx="2928793" cy="30651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743C41-F23F-9362-B40E-79DD087BD0D8}"/>
              </a:ext>
            </a:extLst>
          </p:cNvPr>
          <p:cNvSpPr txBox="1"/>
          <p:nvPr/>
        </p:nvSpPr>
        <p:spPr>
          <a:xfrm>
            <a:off x="1476375" y="806450"/>
            <a:ext cx="2169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Inclu</a:t>
            </a:r>
            <a:r>
              <a:rPr lang="en-US" dirty="0"/>
              <a:t> dans </a:t>
            </a:r>
            <a:r>
              <a:rPr lang="en-US" dirty="0" err="1"/>
              <a:t>fichier</a:t>
            </a:r>
            <a:r>
              <a:rPr lang="en-US" dirty="0"/>
              <a:t> .set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6539408-1958-B67E-94AF-28262FFA8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425" y="1340882"/>
            <a:ext cx="2992752" cy="31582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FBAC26B-59E7-33F8-01AA-DA96B7C0D2BC}"/>
              </a:ext>
            </a:extLst>
          </p:cNvPr>
          <p:cNvSpPr txBox="1"/>
          <p:nvPr/>
        </p:nvSpPr>
        <p:spPr>
          <a:xfrm>
            <a:off x="5143500" y="806450"/>
            <a:ext cx="2568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biosemi64AB.locs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FAED2-D5B3-E6D9-78BE-79560FD8332C}"/>
              </a:ext>
            </a:extLst>
          </p:cNvPr>
          <p:cNvSpPr txBox="1"/>
          <p:nvPr/>
        </p:nvSpPr>
        <p:spPr>
          <a:xfrm>
            <a:off x="683491" y="4898150"/>
            <a:ext cx="11048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L’orientation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la localization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meilleurs</a:t>
            </a:r>
            <a:r>
              <a:rPr lang="en-US" dirty="0"/>
              <a:t> pour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Fichier</a:t>
            </a:r>
            <a:r>
              <a:rPr lang="en-US" dirty="0"/>
              <a:t> biosemi64AB.locs  </a:t>
            </a:r>
          </a:p>
        </p:txBody>
      </p:sp>
    </p:spTree>
    <p:extLst>
      <p:ext uri="{BB962C8B-B14F-4D97-AF65-F5344CB8AC3E}">
        <p14:creationId xmlns:p14="http://schemas.microsoft.com/office/powerpoint/2010/main" val="1149938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02C507-8D92-7E48-E32E-1B1C82A11829}"/>
              </a:ext>
            </a:extLst>
          </p:cNvPr>
          <p:cNvSpPr txBox="1"/>
          <p:nvPr/>
        </p:nvSpPr>
        <p:spPr>
          <a:xfrm>
            <a:off x="267855" y="360218"/>
            <a:ext cx="11506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Autre</a:t>
            </a:r>
            <a:r>
              <a:rPr lang="en-US" dirty="0"/>
              <a:t> test</a:t>
            </a:r>
          </a:p>
          <a:p>
            <a:r>
              <a:rPr lang="en-US" dirty="0"/>
              <a:t>- </a:t>
            </a:r>
            <a:r>
              <a:rPr lang="en-US" dirty="0" err="1"/>
              <a:t>Ftest</a:t>
            </a:r>
            <a:r>
              <a:rPr lang="en-US" dirty="0"/>
              <a:t> de </a:t>
            </a:r>
            <a:r>
              <a:rPr lang="en-US" dirty="0" err="1"/>
              <a:t>l’adaptation</a:t>
            </a:r>
            <a:r>
              <a:rPr lang="en-US" dirty="0"/>
              <a:t> de la position des event </a:t>
            </a:r>
            <a:r>
              <a:rPr lang="en-US" dirty="0" err="1"/>
              <a:t>lorsqu’on</a:t>
            </a:r>
            <a:r>
              <a:rPr lang="en-US" dirty="0"/>
              <a:t> </a:t>
            </a:r>
            <a:r>
              <a:rPr lang="en-US" dirty="0" err="1"/>
              <a:t>modifie</a:t>
            </a:r>
            <a:r>
              <a:rPr lang="en-US" dirty="0"/>
              <a:t> le sampling rate dans le module Filtering+ : </a:t>
            </a:r>
            <a:r>
              <a:rPr lang="en-US" dirty="0" err="1">
                <a:solidFill>
                  <a:srgbClr val="00B050"/>
                </a:solidFill>
              </a:rPr>
              <a:t>ça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marche</a:t>
            </a:r>
            <a:r>
              <a:rPr lang="en-US" dirty="0"/>
              <a:t>, il fait un </a:t>
            </a:r>
            <a:r>
              <a:rPr lang="en-US" dirty="0" err="1"/>
              <a:t>arroudi</a:t>
            </a:r>
            <a:r>
              <a:rPr lang="en-US" dirty="0"/>
              <a:t> </a:t>
            </a:r>
            <a:r>
              <a:rPr lang="en-US" dirty="0" err="1"/>
              <a:t>supérieur</a:t>
            </a:r>
            <a:r>
              <a:rPr lang="en-US" dirty="0"/>
              <a:t> (</a:t>
            </a:r>
            <a:r>
              <a:rPr lang="en-US" dirty="0" err="1"/>
              <a:t>exemple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dessous passage de 2048 à 512 (</a:t>
            </a:r>
            <a:r>
              <a:rPr lang="en-US" dirty="0" err="1"/>
              <a:t>donc</a:t>
            </a:r>
            <a:r>
              <a:rPr lang="en-US" dirty="0"/>
              <a:t> division par 4))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F13C37-C15C-554C-3D3D-AAE7D6B7F9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22" y="1283548"/>
            <a:ext cx="1825883" cy="152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21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Test de la fusion entre la version MD et MM qui donne la version 1.1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la fusion entre la version MM et DM qui donne la version 1.1</dc:title>
  <dc:creator>MOUTHON Michael</dc:creator>
  <cp:lastModifiedBy>MOUTHON Michael</cp:lastModifiedBy>
  <cp:revision>8</cp:revision>
  <dcterms:created xsi:type="dcterms:W3CDTF">2024-05-03T11:01:12Z</dcterms:created>
  <dcterms:modified xsi:type="dcterms:W3CDTF">2024-05-03T16:04:59Z</dcterms:modified>
</cp:coreProperties>
</file>