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256" r:id="rId3"/>
    <p:sldId id="271" r:id="rId4"/>
    <p:sldId id="257" r:id="rId5"/>
    <p:sldId id="284" r:id="rId6"/>
    <p:sldId id="299" r:id="rId7"/>
    <p:sldId id="279" r:id="rId8"/>
    <p:sldId id="258" r:id="rId9"/>
    <p:sldId id="272" r:id="rId10"/>
    <p:sldId id="301" r:id="rId11"/>
    <p:sldId id="260" r:id="rId12"/>
    <p:sldId id="261" r:id="rId13"/>
    <p:sldId id="293" r:id="rId14"/>
    <p:sldId id="283" r:id="rId15"/>
    <p:sldId id="295" r:id="rId16"/>
    <p:sldId id="285" r:id="rId17"/>
    <p:sldId id="262" r:id="rId18"/>
    <p:sldId id="289" r:id="rId19"/>
    <p:sldId id="294" r:id="rId20"/>
    <p:sldId id="291" r:id="rId21"/>
    <p:sldId id="290" r:id="rId22"/>
    <p:sldId id="296" r:id="rId23"/>
    <p:sldId id="297" r:id="rId24"/>
    <p:sldId id="298" r:id="rId25"/>
    <p:sldId id="30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  <p14:sldId id="299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  <p14:sldId id="301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  <p14:section name="Batch Processing" id="{8BC0B348-D8E6-4005-AC2E-BA9D79D5FD7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3EE1-A198-44E6-8EE0-87093AF467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07.09.2025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C78CB33-B3D1-139A-651A-A43AB39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75" y="333383"/>
            <a:ext cx="6628114" cy="583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4D50A-2052-08ED-90B5-791C9AD2B141}"/>
              </a:ext>
            </a:extLst>
          </p:cNvPr>
          <p:cNvSpPr txBox="1"/>
          <p:nvPr/>
        </p:nvSpPr>
        <p:spPr>
          <a:xfrm>
            <a:off x="92186" y="-92705"/>
            <a:ext cx="23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Topographical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A9592-54AC-2F0E-EB65-769F6306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70" y="543068"/>
            <a:ext cx="2791310" cy="2466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4F367-71F5-BA77-64AB-F96F0B41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1" y="543068"/>
            <a:ext cx="2852296" cy="2512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AB0FF1-3CD6-6A3D-B9B2-00C908B1F02C}"/>
              </a:ext>
            </a:extLst>
          </p:cNvPr>
          <p:cNvSpPr/>
          <p:nvPr/>
        </p:nvSpPr>
        <p:spPr>
          <a:xfrm>
            <a:off x="3241294" y="1957386"/>
            <a:ext cx="330581" cy="1126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9F7393B9-25C3-D272-9156-ADCB59F43ABA}"/>
              </a:ext>
            </a:extLst>
          </p:cNvPr>
          <p:cNvSpPr txBox="1"/>
          <p:nvPr/>
        </p:nvSpPr>
        <p:spPr>
          <a:xfrm>
            <a:off x="2449671" y="182903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 and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62119-04AC-86E3-960C-FFEA0EA899CB}"/>
              </a:ext>
            </a:extLst>
          </p:cNvPr>
          <p:cNvSpPr/>
          <p:nvPr/>
        </p:nvSpPr>
        <p:spPr>
          <a:xfrm>
            <a:off x="3274632" y="2267428"/>
            <a:ext cx="330581" cy="1126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CFFADA68-E73C-963F-B0D6-7C9FC4A646B7}"/>
              </a:ext>
            </a:extLst>
          </p:cNvPr>
          <p:cNvSpPr txBox="1"/>
          <p:nvPr/>
        </p:nvSpPr>
        <p:spPr>
          <a:xfrm>
            <a:off x="2459128" y="215727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 and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0792F-9488-65B7-AF80-D84ACD013531}"/>
              </a:ext>
            </a:extLst>
          </p:cNvPr>
          <p:cNvSpPr/>
          <p:nvPr/>
        </p:nvSpPr>
        <p:spPr>
          <a:xfrm>
            <a:off x="4923029" y="674686"/>
            <a:ext cx="525271" cy="560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6FA4DB9B-6595-C945-3D2A-36F165EDA792}"/>
              </a:ext>
            </a:extLst>
          </p:cNvPr>
          <p:cNvSpPr txBox="1"/>
          <p:nvPr/>
        </p:nvSpPr>
        <p:spPr>
          <a:xfrm>
            <a:off x="4635081" y="825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F6E7C-4312-EF61-1E4A-28457DE896D8}"/>
              </a:ext>
            </a:extLst>
          </p:cNvPr>
          <p:cNvCxnSpPr/>
          <p:nvPr/>
        </p:nvCxnSpPr>
        <p:spPr>
          <a:xfrm flipV="1">
            <a:off x="3605213" y="1307541"/>
            <a:ext cx="1317816" cy="10344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EF4BF-F719-6AB3-C4B9-63662BBBA222}"/>
              </a:ext>
            </a:extLst>
          </p:cNvPr>
          <p:cNvSpPr txBox="1"/>
          <p:nvPr/>
        </p:nvSpPr>
        <p:spPr>
          <a:xfrm>
            <a:off x="4728360" y="372381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WRONG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ADC32B-258C-19DB-4A44-AD847B77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44" y="3172997"/>
            <a:ext cx="1327850" cy="3054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806EDF-87CC-3208-DF13-E5B395D683D7}"/>
              </a:ext>
            </a:extLst>
          </p:cNvPr>
          <p:cNvSpPr txBox="1"/>
          <p:nvPr/>
        </p:nvSpPr>
        <p:spPr>
          <a:xfrm>
            <a:off x="1111471" y="320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2024A-862C-6C10-8CF5-77A18D6461DC}"/>
              </a:ext>
            </a:extLst>
          </p:cNvPr>
          <p:cNvSpPr/>
          <p:nvPr/>
        </p:nvSpPr>
        <p:spPr>
          <a:xfrm>
            <a:off x="1957983" y="3390888"/>
            <a:ext cx="308968" cy="283616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0086B-38F7-9F8D-A9A9-AEAF6F161431}"/>
              </a:ext>
            </a:extLst>
          </p:cNvPr>
          <p:cNvSpPr/>
          <p:nvPr/>
        </p:nvSpPr>
        <p:spPr>
          <a:xfrm>
            <a:off x="1649015" y="3390888"/>
            <a:ext cx="308968" cy="283616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286EC-6AEE-5E0F-4491-3B86AF60BFC6}"/>
              </a:ext>
            </a:extLst>
          </p:cNvPr>
          <p:cNvSpPr txBox="1"/>
          <p:nvPr/>
        </p:nvSpPr>
        <p:spPr>
          <a:xfrm>
            <a:off x="1649015" y="60967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EFE87-A743-CFC2-13D4-1F8367EA1716}"/>
              </a:ext>
            </a:extLst>
          </p:cNvPr>
          <p:cNvSpPr txBox="1"/>
          <p:nvPr/>
        </p:nvSpPr>
        <p:spPr>
          <a:xfrm>
            <a:off x="1994068" y="60967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fr-C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2B60038D-B189-87F9-0B6C-BBAC6B8716C2}"/>
              </a:ext>
            </a:extLst>
          </p:cNvPr>
          <p:cNvSpPr/>
          <p:nvPr/>
        </p:nvSpPr>
        <p:spPr>
          <a:xfrm>
            <a:off x="1719263" y="6415088"/>
            <a:ext cx="447675" cy="154763"/>
          </a:xfrm>
          <a:prstGeom prst="curvedUp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D6B13155-6E08-DB6C-2DD9-237A1EB8F23B}"/>
              </a:ext>
            </a:extLst>
          </p:cNvPr>
          <p:cNvSpPr/>
          <p:nvPr/>
        </p:nvSpPr>
        <p:spPr>
          <a:xfrm rot="10800000" flipV="1">
            <a:off x="1719262" y="6602488"/>
            <a:ext cx="447675" cy="163551"/>
          </a:xfrm>
          <a:prstGeom prst="curved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10B41C0-7011-AD8B-28BC-ECC2E22C6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170" y="3371096"/>
            <a:ext cx="2791310" cy="246673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28FC09-1C80-A5AE-8521-74B1B2380510}"/>
              </a:ext>
            </a:extLst>
          </p:cNvPr>
          <p:cNvSpPr/>
          <p:nvPr/>
        </p:nvSpPr>
        <p:spPr>
          <a:xfrm>
            <a:off x="4913884" y="3512373"/>
            <a:ext cx="525271" cy="5603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408489-BC9B-98D5-C728-50FDF55D48D2}"/>
              </a:ext>
            </a:extLst>
          </p:cNvPr>
          <p:cNvCxnSpPr>
            <a:cxnSpLocks/>
          </p:cNvCxnSpPr>
          <p:nvPr/>
        </p:nvCxnSpPr>
        <p:spPr>
          <a:xfrm>
            <a:off x="3605213" y="2394447"/>
            <a:ext cx="1253957" cy="12448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5">
            <a:extLst>
              <a:ext uri="{FF2B5EF4-FFF2-40B4-BE49-F238E27FC236}">
                <a16:creationId xmlns:a16="http://schemas.microsoft.com/office/drawing/2014/main" id="{BEFA1224-B654-FBA1-2173-B5C776754DA5}"/>
              </a:ext>
            </a:extLst>
          </p:cNvPr>
          <p:cNvSpPr txBox="1"/>
          <p:nvPr/>
        </p:nvSpPr>
        <p:spPr>
          <a:xfrm>
            <a:off x="4638637" y="3685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6B649-AE55-CDA1-5F83-4D2A8B8DE843}"/>
              </a:ext>
            </a:extLst>
          </p:cNvPr>
          <p:cNvSpPr txBox="1"/>
          <p:nvPr/>
        </p:nvSpPr>
        <p:spPr>
          <a:xfrm>
            <a:off x="4774080" y="320465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GOOD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30993C-E7CC-3235-8897-63554883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4" y="809625"/>
            <a:ext cx="4752447" cy="4433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1085878"/>
            <a:ext cx="3256827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1441195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6198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444257" y="161488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1013343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1198009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7793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10718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3324226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32516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317682" y="184862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63817" y="232836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91862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335832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76223" y="3678304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406601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1983048" y="4675823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0CC216-A69D-3748-D52E-4CA03950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33" y="1338766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99119" y="4516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961A20C-9E85-4C7E-48BD-1F74C657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84" y="2706035"/>
            <a:ext cx="3891653" cy="37496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9DF54C0-3276-D777-419A-10B1F381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1" y="2698360"/>
            <a:ext cx="3908130" cy="3765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0D2E1D-ADC6-CC61-71D8-66050854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189" y="36559"/>
            <a:ext cx="2917586" cy="2570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559047" y="1909013"/>
            <a:ext cx="300466" cy="121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47875"/>
            <a:ext cx="1204105" cy="775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777206" y="3014666"/>
            <a:ext cx="1603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869677" y="1784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6" y="2929247"/>
            <a:ext cx="375960" cy="13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7873498" y="5638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642449" y="5888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BF2D7-3453-8C15-0E13-2772F7C3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2" y="332682"/>
            <a:ext cx="7572534" cy="453943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741713" y="41636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B0740E-BBC1-25B7-F67D-07436FE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2439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662367" y="6144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77F466-AC4B-D64D-1DDA-8EF49B87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82" y="4192597"/>
            <a:ext cx="1571844" cy="447737"/>
          </a:xfrm>
          <a:prstGeom prst="rect">
            <a:avLst/>
          </a:prstGeom>
        </p:spPr>
      </p:pic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6D584-587A-3056-9991-D7F0DCE2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4" y="4188462"/>
            <a:ext cx="1571844" cy="447737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E9F5-B943-035A-DCFB-2FEB957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57179"/>
            <a:ext cx="6391104" cy="563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5BFCD-DF82-57D1-1E75-A99E5228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08" y="4190961"/>
            <a:ext cx="1571844" cy="447737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CB80D-FB31-DB55-CB17-6B574C31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048967" cy="3567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5548342" y="2767013"/>
            <a:ext cx="41907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5559485" y="3657600"/>
            <a:ext cx="419072" cy="17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5891120" y="2653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5929342" y="3551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>
            <a:cxnSpLocks/>
          </p:cNvCxnSpPr>
          <p:nvPr/>
        </p:nvCxnSpPr>
        <p:spPr>
          <a:xfrm>
            <a:off x="3954462" y="2205037"/>
            <a:ext cx="8890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398962" y="2238375"/>
            <a:ext cx="1146266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39F2F-9F38-E4C7-2B5E-63D23019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4" y="500062"/>
            <a:ext cx="5248275" cy="5143500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393157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393919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393919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393919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492282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5753502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043899" y="2758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102813" y="2503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4793968" y="4891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BC50C-4497-7433-60FE-9AEB86AE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4091785"/>
            <a:ext cx="1495448" cy="40042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484104" y="3959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DCE1-C91C-1821-FFF3-EE5B690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561975"/>
            <a:ext cx="3298061" cy="290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EE2-5321-EF25-7908-8360B013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79" y="561975"/>
            <a:ext cx="4832353" cy="442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187E-43A5-95E0-EC60-064AA6C2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7" y="3550033"/>
            <a:ext cx="2710175" cy="202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D00BF-A2E4-DDC2-F45E-A5860D668E75}"/>
              </a:ext>
            </a:extLst>
          </p:cNvPr>
          <p:cNvSpPr/>
          <p:nvPr/>
        </p:nvSpPr>
        <p:spPr>
          <a:xfrm>
            <a:off x="3312742" y="2416175"/>
            <a:ext cx="351916" cy="15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7">
            <a:extLst>
              <a:ext uri="{FF2B5EF4-FFF2-40B4-BE49-F238E27FC236}">
                <a16:creationId xmlns:a16="http://schemas.microsoft.com/office/drawing/2014/main" id="{27BC58D2-12BD-FC2F-F705-5F0ECBECB143}"/>
              </a:ext>
            </a:extLst>
          </p:cNvPr>
          <p:cNvCxnSpPr>
            <a:cxnSpLocks/>
          </p:cNvCxnSpPr>
          <p:nvPr/>
        </p:nvCxnSpPr>
        <p:spPr>
          <a:xfrm>
            <a:off x="1261110" y="2493963"/>
            <a:ext cx="0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7">
            <a:extLst>
              <a:ext uri="{FF2B5EF4-FFF2-40B4-BE49-F238E27FC236}">
                <a16:creationId xmlns:a16="http://schemas.microsoft.com/office/drawing/2014/main" id="{596C6973-0107-6043-A589-6274AF5A5931}"/>
              </a:ext>
            </a:extLst>
          </p:cNvPr>
          <p:cNvCxnSpPr>
            <a:cxnSpLocks/>
          </p:cNvCxnSpPr>
          <p:nvPr/>
        </p:nvCxnSpPr>
        <p:spPr>
          <a:xfrm flipH="1">
            <a:off x="1261110" y="2493963"/>
            <a:ext cx="20516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334BF7-CD1F-EA94-3B8E-E2850995D2CE}"/>
              </a:ext>
            </a:extLst>
          </p:cNvPr>
          <p:cNvSpPr/>
          <p:nvPr/>
        </p:nvSpPr>
        <p:spPr>
          <a:xfrm>
            <a:off x="2991484" y="5399471"/>
            <a:ext cx="200025" cy="12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avec flèche 7">
            <a:extLst>
              <a:ext uri="{FF2B5EF4-FFF2-40B4-BE49-F238E27FC236}">
                <a16:creationId xmlns:a16="http://schemas.microsoft.com/office/drawing/2014/main" id="{5F5188E6-9950-4705-260E-DE3E6E5EA8E0}"/>
              </a:ext>
            </a:extLst>
          </p:cNvPr>
          <p:cNvCxnSpPr>
            <a:cxnSpLocks/>
          </p:cNvCxnSpPr>
          <p:nvPr/>
        </p:nvCxnSpPr>
        <p:spPr>
          <a:xfrm>
            <a:off x="1823085" y="3162935"/>
            <a:ext cx="6032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>
            <a:extLst>
              <a:ext uri="{FF2B5EF4-FFF2-40B4-BE49-F238E27FC236}">
                <a16:creationId xmlns:a16="http://schemas.microsoft.com/office/drawing/2014/main" id="{A5B7EC73-D2C1-B110-4D4A-119452B6C1AC}"/>
              </a:ext>
            </a:extLst>
          </p:cNvPr>
          <p:cNvCxnSpPr>
            <a:cxnSpLocks/>
          </p:cNvCxnSpPr>
          <p:nvPr/>
        </p:nvCxnSpPr>
        <p:spPr>
          <a:xfrm>
            <a:off x="1706880" y="5460431"/>
            <a:ext cx="12846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7">
            <a:extLst>
              <a:ext uri="{FF2B5EF4-FFF2-40B4-BE49-F238E27FC236}">
                <a16:creationId xmlns:a16="http://schemas.microsoft.com/office/drawing/2014/main" id="{A2E413BB-7B0C-003D-0233-5DC0223F6C8C}"/>
              </a:ext>
            </a:extLst>
          </p:cNvPr>
          <p:cNvCxnSpPr>
            <a:cxnSpLocks/>
          </p:cNvCxnSpPr>
          <p:nvPr/>
        </p:nvCxnSpPr>
        <p:spPr>
          <a:xfrm>
            <a:off x="1706880" y="3241675"/>
            <a:ext cx="0" cy="221875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7">
            <a:extLst>
              <a:ext uri="{FF2B5EF4-FFF2-40B4-BE49-F238E27FC236}">
                <a16:creationId xmlns:a16="http://schemas.microsoft.com/office/drawing/2014/main" id="{73B9C11D-83A8-4671-4661-10B232831E2F}"/>
              </a:ext>
            </a:extLst>
          </p:cNvPr>
          <p:cNvCxnSpPr>
            <a:cxnSpLocks/>
          </p:cNvCxnSpPr>
          <p:nvPr/>
        </p:nvCxnSpPr>
        <p:spPr>
          <a:xfrm>
            <a:off x="2827656" y="3162935"/>
            <a:ext cx="9321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957B0CA6-086E-8C19-A603-0B5668F4BCB2}"/>
              </a:ext>
            </a:extLst>
          </p:cNvPr>
          <p:cNvCxnSpPr>
            <a:cxnSpLocks/>
          </p:cNvCxnSpPr>
          <p:nvPr/>
        </p:nvCxnSpPr>
        <p:spPr>
          <a:xfrm>
            <a:off x="3759835" y="1943100"/>
            <a:ext cx="0" cy="1219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5DA400B6-B66C-ABB2-E9F4-07F3C8F706F6}"/>
              </a:ext>
            </a:extLst>
          </p:cNvPr>
          <p:cNvCxnSpPr>
            <a:cxnSpLocks/>
          </p:cNvCxnSpPr>
          <p:nvPr/>
        </p:nvCxnSpPr>
        <p:spPr>
          <a:xfrm>
            <a:off x="3759835" y="1950085"/>
            <a:ext cx="20002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1">
            <a:extLst>
              <a:ext uri="{FF2B5EF4-FFF2-40B4-BE49-F238E27FC236}">
                <a16:creationId xmlns:a16="http://schemas.microsoft.com/office/drawing/2014/main" id="{B4276EB7-F6EA-C29A-D24B-B4D071C3A2F9}"/>
              </a:ext>
            </a:extLst>
          </p:cNvPr>
          <p:cNvSpPr txBox="1"/>
          <p:nvPr/>
        </p:nvSpPr>
        <p:spPr>
          <a:xfrm>
            <a:off x="959424" y="336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0" name="ZoneTexte 11">
            <a:extLst>
              <a:ext uri="{FF2B5EF4-FFF2-40B4-BE49-F238E27FC236}">
                <a16:creationId xmlns:a16="http://schemas.microsoft.com/office/drawing/2014/main" id="{D94B1B11-5684-FDC1-741A-59C8884C609B}"/>
              </a:ext>
            </a:extLst>
          </p:cNvPr>
          <p:cNvSpPr txBox="1"/>
          <p:nvPr/>
        </p:nvSpPr>
        <p:spPr>
          <a:xfrm>
            <a:off x="1698241" y="313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51" name="ZoneTexte 11">
            <a:extLst>
              <a:ext uri="{FF2B5EF4-FFF2-40B4-BE49-F238E27FC236}">
                <a16:creationId xmlns:a16="http://schemas.microsoft.com/office/drawing/2014/main" id="{827775F0-70DA-A148-5F4E-6D864155DEF2}"/>
              </a:ext>
            </a:extLst>
          </p:cNvPr>
          <p:cNvSpPr txBox="1"/>
          <p:nvPr/>
        </p:nvSpPr>
        <p:spPr>
          <a:xfrm>
            <a:off x="4603785" y="183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453CB-3D64-7F4A-569B-0870FC1FB453}"/>
              </a:ext>
            </a:extLst>
          </p:cNvPr>
          <p:cNvSpPr/>
          <p:nvPr/>
        </p:nvSpPr>
        <p:spPr>
          <a:xfrm>
            <a:off x="3969385" y="1784349"/>
            <a:ext cx="660400" cy="6318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F183D-AEB4-0574-7F67-A8977E382C1C}"/>
              </a:ext>
            </a:extLst>
          </p:cNvPr>
          <p:cNvSpPr/>
          <p:nvPr/>
        </p:nvSpPr>
        <p:spPr>
          <a:xfrm>
            <a:off x="5836284" y="914399"/>
            <a:ext cx="2828925" cy="3632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11">
            <a:extLst>
              <a:ext uri="{FF2B5EF4-FFF2-40B4-BE49-F238E27FC236}">
                <a16:creationId xmlns:a16="http://schemas.microsoft.com/office/drawing/2014/main" id="{D917AEEC-77E4-7D26-2C87-B067514D2128}"/>
              </a:ext>
            </a:extLst>
          </p:cNvPr>
          <p:cNvSpPr txBox="1"/>
          <p:nvPr/>
        </p:nvSpPr>
        <p:spPr>
          <a:xfrm>
            <a:off x="5709284" y="60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56" name="ZoneTexte 11">
            <a:extLst>
              <a:ext uri="{FF2B5EF4-FFF2-40B4-BE49-F238E27FC236}">
                <a16:creationId xmlns:a16="http://schemas.microsoft.com/office/drawing/2014/main" id="{C6A390E9-8352-415A-A476-BA23301D7402}"/>
              </a:ext>
            </a:extLst>
          </p:cNvPr>
          <p:cNvSpPr txBox="1"/>
          <p:nvPr/>
        </p:nvSpPr>
        <p:spPr>
          <a:xfrm>
            <a:off x="5470135" y="355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59" name="ZoneTexte 11">
            <a:extLst>
              <a:ext uri="{FF2B5EF4-FFF2-40B4-BE49-F238E27FC236}">
                <a16:creationId xmlns:a16="http://schemas.microsoft.com/office/drawing/2014/main" id="{BF4500E2-DEF8-B04C-31E1-E4F4EB75D4D8}"/>
              </a:ext>
            </a:extLst>
          </p:cNvPr>
          <p:cNvSpPr txBox="1"/>
          <p:nvPr/>
        </p:nvSpPr>
        <p:spPr>
          <a:xfrm>
            <a:off x="4441379" y="4441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9E60F-66A7-FE03-6BD3-4BB28C2DD640}"/>
              </a:ext>
            </a:extLst>
          </p:cNvPr>
          <p:cNvSpPr/>
          <p:nvPr/>
        </p:nvSpPr>
        <p:spPr>
          <a:xfrm>
            <a:off x="3956684" y="4581413"/>
            <a:ext cx="517525" cy="308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7">
            <a:extLst>
              <a:ext uri="{FF2B5EF4-FFF2-40B4-BE49-F238E27FC236}">
                <a16:creationId xmlns:a16="http://schemas.microsoft.com/office/drawing/2014/main" id="{1197FAF1-B71F-C714-C8BB-EC7CF4B7BCD9}"/>
              </a:ext>
            </a:extLst>
          </p:cNvPr>
          <p:cNvCxnSpPr>
            <a:cxnSpLocks/>
          </p:cNvCxnSpPr>
          <p:nvPr/>
        </p:nvCxnSpPr>
        <p:spPr>
          <a:xfrm>
            <a:off x="3664658" y="4731385"/>
            <a:ext cx="262119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7">
            <a:extLst>
              <a:ext uri="{FF2B5EF4-FFF2-40B4-BE49-F238E27FC236}">
                <a16:creationId xmlns:a16="http://schemas.microsoft.com/office/drawing/2014/main" id="{D126FA0F-F6C7-FA75-CB23-14434F4DEC16}"/>
              </a:ext>
            </a:extLst>
          </p:cNvPr>
          <p:cNvCxnSpPr>
            <a:cxnSpLocks/>
          </p:cNvCxnSpPr>
          <p:nvPr/>
        </p:nvCxnSpPr>
        <p:spPr>
          <a:xfrm>
            <a:off x="3671371" y="3506377"/>
            <a:ext cx="0" cy="12313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7">
            <a:extLst>
              <a:ext uri="{FF2B5EF4-FFF2-40B4-BE49-F238E27FC236}">
                <a16:creationId xmlns:a16="http://schemas.microsoft.com/office/drawing/2014/main" id="{9FE5881C-5A9B-4A0B-DCA6-0C46D30ABA91}"/>
              </a:ext>
            </a:extLst>
          </p:cNvPr>
          <p:cNvCxnSpPr>
            <a:cxnSpLocks/>
          </p:cNvCxnSpPr>
          <p:nvPr/>
        </p:nvCxnSpPr>
        <p:spPr>
          <a:xfrm>
            <a:off x="2632710" y="3506377"/>
            <a:ext cx="1038661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7">
            <a:extLst>
              <a:ext uri="{FF2B5EF4-FFF2-40B4-BE49-F238E27FC236}">
                <a16:creationId xmlns:a16="http://schemas.microsoft.com/office/drawing/2014/main" id="{42076DC9-D442-FC86-02BF-989F72B46351}"/>
              </a:ext>
            </a:extLst>
          </p:cNvPr>
          <p:cNvCxnSpPr>
            <a:cxnSpLocks/>
          </p:cNvCxnSpPr>
          <p:nvPr/>
        </p:nvCxnSpPr>
        <p:spPr>
          <a:xfrm flipV="1">
            <a:off x="2632710" y="3308350"/>
            <a:ext cx="0" cy="1980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0037-E6B6-88AA-AB2F-EDD165F88926}"/>
              </a:ext>
            </a:extLst>
          </p:cNvPr>
          <p:cNvSpPr/>
          <p:nvPr/>
        </p:nvSpPr>
        <p:spPr>
          <a:xfrm>
            <a:off x="4847293" y="5779008"/>
            <a:ext cx="227627" cy="265176"/>
          </a:xfrm>
          <a:prstGeom prst="rect">
            <a:avLst/>
          </a:prstGeom>
          <a:solidFill>
            <a:srgbClr val="6B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AB2181-D09B-613C-562F-084EFA6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7" y="332023"/>
            <a:ext cx="2852296" cy="25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4471-98EA-12E8-B04D-4A1F4937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29747"/>
            <a:ext cx="6391104" cy="5630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2C00B-C501-53A7-A025-E9A63A8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1402588"/>
            <a:ext cx="5369508" cy="4730400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40447305-4C79-4A68-1CA0-859B525F6ED1}"/>
              </a:ext>
            </a:extLst>
          </p:cNvPr>
          <p:cNvSpPr txBox="1"/>
          <p:nvPr/>
        </p:nvSpPr>
        <p:spPr>
          <a:xfrm>
            <a:off x="5384740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FBF61-A7C7-940C-3DA5-D5946F8D2912}"/>
              </a:ext>
            </a:extLst>
          </p:cNvPr>
          <p:cNvSpPr/>
          <p:nvPr/>
        </p:nvSpPr>
        <p:spPr>
          <a:xfrm>
            <a:off x="4882829" y="5256252"/>
            <a:ext cx="2501602" cy="753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A5966CE5-5C64-CAB0-2145-DF9A8DDBC5D6}"/>
              </a:ext>
            </a:extLst>
          </p:cNvPr>
          <p:cNvSpPr txBox="1"/>
          <p:nvPr/>
        </p:nvSpPr>
        <p:spPr>
          <a:xfrm>
            <a:off x="4963104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986C4DA3-0107-7D3C-8AF4-2B70B422251E}"/>
              </a:ext>
            </a:extLst>
          </p:cNvPr>
          <p:cNvSpPr txBox="1"/>
          <p:nvPr/>
        </p:nvSpPr>
        <p:spPr>
          <a:xfrm>
            <a:off x="5812265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7847117-6871-2232-274E-9CAF0767C8BB}"/>
              </a:ext>
            </a:extLst>
          </p:cNvPr>
          <p:cNvSpPr txBox="1"/>
          <p:nvPr/>
        </p:nvSpPr>
        <p:spPr>
          <a:xfrm>
            <a:off x="6440468" y="544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5156CC31-5D89-2FE2-C831-DDA7B0B1D1B1}"/>
              </a:ext>
            </a:extLst>
          </p:cNvPr>
          <p:cNvSpPr txBox="1"/>
          <p:nvPr/>
        </p:nvSpPr>
        <p:spPr>
          <a:xfrm>
            <a:off x="6438520" y="564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7883-690F-05AF-0502-BCCF78D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5" y="2941710"/>
            <a:ext cx="2540129" cy="974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38734E-F028-4018-FCB2-80AA78D858BA}"/>
              </a:ext>
            </a:extLst>
          </p:cNvPr>
          <p:cNvSpPr/>
          <p:nvPr/>
        </p:nvSpPr>
        <p:spPr>
          <a:xfrm>
            <a:off x="1505038" y="3323242"/>
            <a:ext cx="771818" cy="48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EB847A78-0F4C-860D-7867-C8420C9FA5EE}"/>
              </a:ext>
            </a:extLst>
          </p:cNvPr>
          <p:cNvSpPr txBox="1"/>
          <p:nvPr/>
        </p:nvSpPr>
        <p:spPr>
          <a:xfrm>
            <a:off x="1801368" y="29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16" name="Connecteur droit avec flèche 7">
            <a:extLst>
              <a:ext uri="{FF2B5EF4-FFF2-40B4-BE49-F238E27FC236}">
                <a16:creationId xmlns:a16="http://schemas.microsoft.com/office/drawing/2014/main" id="{18045B6B-E488-E3F3-7B23-046C6FA0271B}"/>
              </a:ext>
            </a:extLst>
          </p:cNvPr>
          <p:cNvCxnSpPr>
            <a:cxnSpLocks/>
          </p:cNvCxnSpPr>
          <p:nvPr/>
        </p:nvCxnSpPr>
        <p:spPr>
          <a:xfrm>
            <a:off x="2103054" y="3813048"/>
            <a:ext cx="4110261" cy="1406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249F8-8A73-89C6-EFB2-CF9E9B7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0" y="406326"/>
            <a:ext cx="5050770" cy="444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8613B-FB43-8DD2-561E-4CACE57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6" y="339616"/>
            <a:ext cx="7796046" cy="58140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307701" y="4150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10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957027" y="5383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256F150-0493-F241-4773-39A8CCF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75" y="16730"/>
            <a:ext cx="2819432" cy="2483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272B9-22EC-DC84-F1CD-177FCD19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816319"/>
            <a:ext cx="5623761" cy="3428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74294" y="1723494"/>
            <a:ext cx="289856" cy="9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03934" y="1821656"/>
            <a:ext cx="215288" cy="897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1242733" y="301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103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25400" y="2810906"/>
            <a:ext cx="1519020" cy="3434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530316" y="2501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438542" y="24969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1304267" y="401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4054282" y="27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217037" y="3066827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258463" y="1249866"/>
            <a:ext cx="1488304" cy="209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3429000"/>
            <a:ext cx="0" cy="29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416698" y="4684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680010" y="5668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534483" y="2810771"/>
            <a:ext cx="2963722" cy="34288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493868" y="2808047"/>
            <a:ext cx="1152661" cy="34370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798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5">
            <a:extLst>
              <a:ext uri="{FF2B5EF4-FFF2-40B4-BE49-F238E27FC236}">
                <a16:creationId xmlns:a16="http://schemas.microsoft.com/office/drawing/2014/main" id="{B8CA7021-3037-B99D-18C3-19170A791D17}"/>
              </a:ext>
            </a:extLst>
          </p:cNvPr>
          <p:cNvSpPr txBox="1"/>
          <p:nvPr/>
        </p:nvSpPr>
        <p:spPr>
          <a:xfrm>
            <a:off x="992546" y="3869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51D2E152-10C8-C797-4139-29C61EE647C9}"/>
              </a:ext>
            </a:extLst>
          </p:cNvPr>
          <p:cNvSpPr txBox="1"/>
          <p:nvPr/>
        </p:nvSpPr>
        <p:spPr>
          <a:xfrm>
            <a:off x="3550467" y="518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1E60AD5D-7E32-5D57-7047-B5B37F72CE3B}"/>
              </a:ext>
            </a:extLst>
          </p:cNvPr>
          <p:cNvSpPr txBox="1"/>
          <p:nvPr/>
        </p:nvSpPr>
        <p:spPr>
          <a:xfrm>
            <a:off x="4189550" y="4610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0A2E3089-4643-DF66-CE70-C570626C7EA2}"/>
              </a:ext>
            </a:extLst>
          </p:cNvPr>
          <p:cNvSpPr txBox="1"/>
          <p:nvPr/>
        </p:nvSpPr>
        <p:spPr>
          <a:xfrm>
            <a:off x="3863091" y="587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8771D9D8-DE95-63B8-3A5F-6A78B52E321E}"/>
              </a:ext>
            </a:extLst>
          </p:cNvPr>
          <p:cNvSpPr txBox="1"/>
          <p:nvPr/>
        </p:nvSpPr>
        <p:spPr>
          <a:xfrm>
            <a:off x="5537048" y="496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8D826D4F-5B74-B21F-B10F-BE814BFBFD81}"/>
              </a:ext>
            </a:extLst>
          </p:cNvPr>
          <p:cNvSpPr txBox="1"/>
          <p:nvPr/>
        </p:nvSpPr>
        <p:spPr>
          <a:xfrm>
            <a:off x="5486660" y="5275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C033823E-787D-8D1A-2593-39F31CF78AFF}"/>
              </a:ext>
            </a:extLst>
          </p:cNvPr>
          <p:cNvSpPr txBox="1"/>
          <p:nvPr/>
        </p:nvSpPr>
        <p:spPr>
          <a:xfrm>
            <a:off x="5475018" y="5465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245</Words>
  <Application>Microsoft Office PowerPoint</Application>
  <PresentationFormat>On-screen Show (4:3)</PresentationFormat>
  <Paragraphs>235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144</cp:revision>
  <dcterms:created xsi:type="dcterms:W3CDTF">2021-03-05T08:59:17Z</dcterms:created>
  <dcterms:modified xsi:type="dcterms:W3CDTF">2025-09-07T15:46:43Z</dcterms:modified>
</cp:coreProperties>
</file>