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329E-9C43-A34B-1D15-FEC306A0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999C0-131E-BE52-C7BE-20053DC51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1162-57EB-4E86-32C4-7A8FE59E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4C59-1959-833F-6372-F83D3F8F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DD38-1E7A-A37B-BB89-BAAA0E28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975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AF15-143B-E631-984B-C7D35801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F3BB3-5273-41C5-4DA3-86B44313A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62C3-5339-54A4-B5D9-26F77325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7554-6D04-503A-7197-E7EE6B39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38D1-545F-B7D2-96CE-A0CD3864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36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B7628-5248-0CB9-4C40-562896F88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6A740-1D43-50B3-CCD5-F93339FF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7EF9-E935-2492-F0C8-946C094E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E6A4-3EE6-B6D1-62A2-303F54D4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466F-11DB-1545-FF6E-293FD933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59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A552-A38F-A1A5-C23A-82F64ECF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3D47-973A-5A5C-9CD4-60A2380C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E05D-88D8-1D8C-E614-D2B5C7A2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81BC-D930-9EE3-9C51-B1D024E9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DCE9-506B-B5ED-753F-EC4042C1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04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074D-F605-E186-BF11-05807882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A48E-F759-235E-9B38-772D403A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4603-CCB8-7123-90F4-54334046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30DC-2477-5398-D6D0-2AADFA6B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A733-B592-36E6-FE3B-C3675FC5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09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9019-8D8A-79C0-C216-77ACD75C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74FF-1EEF-EE99-D787-B8984BC46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9B69-66C2-A952-EE0D-549D8D34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B7D6-07C6-613A-3B02-228F6254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F25B-A322-6D2A-CCAF-BF0BF3C8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A2BB-155C-E3EE-36A8-30A106A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67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2748-E2B8-872B-735B-95E99F2A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C370-51BD-1D89-56D5-112717D3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66D92-67A1-6C1A-2B09-DE62676C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187BF-BEB5-EA29-05A0-78A418F6E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0BF15-1A6C-F158-56DF-EB9912AE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B35E2-157D-4937-8F88-3C034F44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E4B7-6D56-4A09-CA08-CB8D2E24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7F735-1639-6C47-EC44-64FB01D2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61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849C-A2D3-E279-0E32-6AD39E2D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13C61-A686-D411-42F0-35821791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B343-F583-778E-6ECD-CE38D74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5BD51-3A0E-7645-8DB2-E63F0854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124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CAF55-7C10-9391-A085-C983324E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DFED7-899F-ABCB-37D9-C0EFDAF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052F6-57A4-AC53-B54E-709DBDA9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580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42FC-4B8F-FAA8-CF65-66DCE4C9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D466-46FE-1543-B2A0-851A409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ADA04-B58D-2ACC-FE1D-33C85E79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CFE6-BF4A-4BF1-D985-0DDCAD6C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E6CE6-2476-6DFF-34F4-BB466027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7EFE-27E6-1C83-6EDD-3770775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25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FBFE-CD7D-9139-59B3-FF074947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34EBD-8A64-F74F-5622-876A1EAA6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31DCC-DE73-8BD2-D526-8DB6743BF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9AAC-813B-DE81-FA27-F02822C0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53EE4-EAFA-F7CC-1BA3-717AFE13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3A49-5691-E804-D8AD-1A01C321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360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66767-27B0-CF55-7211-0EFEE1B0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890C-F3A8-5C3D-45BE-47B9CE6F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A44A-0ECA-D318-7489-1AE35CBE8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E119E-DAF5-44BD-90C7-5A91DB7CEF1A}" type="datetimeFigureOut">
              <a:rPr lang="fr-CH" smtClean="0"/>
              <a:t>29.06.2025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68EA-04D1-64F4-D40D-9C167C42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8022-7FA5-9A2D-E352-6DAF6A251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98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BA49D-7938-29C0-C855-0898882D23E3}"/>
              </a:ext>
            </a:extLst>
          </p:cNvPr>
          <p:cNvSpPr txBox="1"/>
          <p:nvPr/>
        </p:nvSpPr>
        <p:spPr>
          <a:xfrm>
            <a:off x="1038225" y="552450"/>
            <a:ext cx="103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of the </a:t>
            </a:r>
            <a:r>
              <a:rPr lang="fr-FR" dirty="0" err="1"/>
              <a:t>decomposition</a:t>
            </a:r>
            <a:r>
              <a:rPr lang="fr-FR" dirty="0"/>
              <a:t> to trust Michael </a:t>
            </a:r>
            <a:r>
              <a:rPr lang="fr-FR" dirty="0" err="1"/>
              <a:t>coordinate</a:t>
            </a:r>
            <a:r>
              <a:rPr lang="fr-FR" dirty="0"/>
              <a:t> file conversion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selecting</a:t>
            </a:r>
            <a:r>
              <a:rPr lang="fr-FR" dirty="0"/>
              <a:t> a .</a:t>
            </a:r>
            <a:r>
              <a:rPr lang="fr-FR" dirty="0" err="1"/>
              <a:t>locs</a:t>
            </a:r>
            <a:r>
              <a:rPr lang="fr-FR" dirty="0"/>
              <a:t> file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C4FC3-F36E-9BF1-E49E-7773D682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" y="2551687"/>
            <a:ext cx="3210113" cy="283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D67AB-7D47-E0A9-5AB4-B583A428E7C6}"/>
              </a:ext>
            </a:extLst>
          </p:cNvPr>
          <p:cNvSpPr txBox="1"/>
          <p:nvPr/>
        </p:nvSpPr>
        <p:spPr>
          <a:xfrm>
            <a:off x="146453" y="6334780"/>
            <a:ext cx="20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Bad </a:t>
            </a:r>
            <a:r>
              <a:rPr lang="fr-FR" sz="1400" dirty="0" err="1"/>
              <a:t>electrode</a:t>
            </a:r>
            <a:r>
              <a:rPr lang="fr-FR" sz="1400" dirty="0"/>
              <a:t>: 24</a:t>
            </a:r>
          </a:p>
          <a:p>
            <a:r>
              <a:rPr lang="fr-FR" sz="1400" dirty="0"/>
              <a:t>Component </a:t>
            </a:r>
            <a:r>
              <a:rPr lang="fr-FR" sz="1400" dirty="0" err="1"/>
              <a:t>remove</a:t>
            </a:r>
            <a:r>
              <a:rPr lang="fr-FR" sz="1400" dirty="0"/>
              <a:t> : 1 2</a:t>
            </a:r>
            <a:endParaRPr lang="fr-CH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538DB-1D06-2B7B-F70F-D9A11776C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18" y="2551687"/>
            <a:ext cx="3282888" cy="2928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6ACC-3C66-7D01-5E7D-310D99710403}"/>
              </a:ext>
            </a:extLst>
          </p:cNvPr>
          <p:cNvSpPr txBox="1"/>
          <p:nvPr/>
        </p:nvSpPr>
        <p:spPr>
          <a:xfrm>
            <a:off x="-66676" y="2048516"/>
            <a:ext cx="3871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Selection</a:t>
            </a:r>
            <a:r>
              <a:rPr lang="fr-FR" sz="1400" dirty="0"/>
              <a:t> de biosemi64_officialAB_update.locs </a:t>
            </a:r>
            <a:endParaRPr lang="fr-C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C4F0E-A9D7-6119-CE87-E86237DEA73B}"/>
              </a:ext>
            </a:extLst>
          </p:cNvPr>
          <p:cNvSpPr txBox="1"/>
          <p:nvPr/>
        </p:nvSpPr>
        <p:spPr>
          <a:xfrm>
            <a:off x="3766334" y="1720690"/>
            <a:ext cx="3491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Supression</a:t>
            </a:r>
            <a:r>
              <a:rPr lang="fr-FR" sz="1200" dirty="0"/>
              <a:t> de la demande d’un fichier de coordonné à la décomposition. </a:t>
            </a:r>
          </a:p>
          <a:p>
            <a:r>
              <a:rPr lang="fr-FR" sz="1200" dirty="0"/>
              <a:t>Fichier biosemi64_officialAB_update.locs  sélectionné dans </a:t>
            </a:r>
            <a:r>
              <a:rPr lang="fr-FR" sz="1200" dirty="0" err="1"/>
              <a:t>EEGpal</a:t>
            </a:r>
            <a:endParaRPr lang="fr-CH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8C21E-047B-AF20-3CA2-98882097B49A}"/>
              </a:ext>
            </a:extLst>
          </p:cNvPr>
          <p:cNvSpPr txBox="1"/>
          <p:nvPr/>
        </p:nvSpPr>
        <p:spPr>
          <a:xfrm>
            <a:off x="3971444" y="567860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identique</a:t>
            </a:r>
            <a:endParaRPr lang="fr-C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5C57E4-EA74-E2AD-E67D-548E1C1CA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960" y="2816352"/>
            <a:ext cx="4859065" cy="24117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869C8A-D460-7569-87E6-86535C53FEDA}"/>
              </a:ext>
            </a:extLst>
          </p:cNvPr>
          <p:cNvSpPr txBox="1"/>
          <p:nvPr/>
        </p:nvSpPr>
        <p:spPr>
          <a:xfrm>
            <a:off x="7391300" y="5309274"/>
            <a:ext cx="4505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Résulat</a:t>
            </a:r>
            <a:r>
              <a:rPr lang="fr-FR" dirty="0"/>
              <a:t> de l’ICA recomposition identique. </a:t>
            </a:r>
            <a:r>
              <a:rPr lang="fr-FR" dirty="0" err="1"/>
              <a:t>Perfect</a:t>
            </a:r>
            <a:r>
              <a:rPr lang="fr-FR" dirty="0"/>
              <a:t> </a:t>
            </a:r>
            <a:r>
              <a:rPr lang="fr-FR" dirty="0" err="1"/>
              <a:t>overlap</a:t>
            </a:r>
            <a:r>
              <a:rPr lang="fr-FR" dirty="0"/>
              <a:t> entre les deux recomposition sans les composantes 1 et 2.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3245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40EDD-B56B-1647-B598-18F92DA45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A038A-DE71-FEDF-5A29-5427965CBE3D}"/>
              </a:ext>
            </a:extLst>
          </p:cNvPr>
          <p:cNvSpPr txBox="1"/>
          <p:nvPr/>
        </p:nvSpPr>
        <p:spPr>
          <a:xfrm>
            <a:off x="1038225" y="552450"/>
            <a:ext cx="103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of the </a:t>
            </a:r>
            <a:r>
              <a:rPr lang="fr-FR" dirty="0" err="1"/>
              <a:t>decomposition</a:t>
            </a:r>
            <a:r>
              <a:rPr lang="fr-FR" dirty="0"/>
              <a:t> to trust Michael </a:t>
            </a:r>
            <a:r>
              <a:rPr lang="fr-FR" dirty="0" err="1"/>
              <a:t>coordinate</a:t>
            </a:r>
            <a:r>
              <a:rPr lang="fr-FR" dirty="0"/>
              <a:t> file conversion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selecting</a:t>
            </a:r>
            <a:r>
              <a:rPr lang="fr-FR" dirty="0"/>
              <a:t> a .</a:t>
            </a:r>
            <a:r>
              <a:rPr lang="fr-FR" dirty="0" err="1"/>
              <a:t>locs</a:t>
            </a:r>
            <a:r>
              <a:rPr lang="fr-FR" dirty="0"/>
              <a:t> file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A51F5-8375-2047-7DDC-E1557546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" y="2551687"/>
            <a:ext cx="3210113" cy="283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8E8702-8A15-1BBD-3DDB-C3A2FC6F5475}"/>
              </a:ext>
            </a:extLst>
          </p:cNvPr>
          <p:cNvSpPr txBox="1"/>
          <p:nvPr/>
        </p:nvSpPr>
        <p:spPr>
          <a:xfrm>
            <a:off x="146453" y="6334780"/>
            <a:ext cx="20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Bad </a:t>
            </a:r>
            <a:r>
              <a:rPr lang="fr-FR" sz="1400" dirty="0" err="1"/>
              <a:t>electrode</a:t>
            </a:r>
            <a:r>
              <a:rPr lang="fr-FR" sz="1400" dirty="0"/>
              <a:t>: 24</a:t>
            </a:r>
          </a:p>
          <a:p>
            <a:r>
              <a:rPr lang="fr-FR" sz="1400" dirty="0"/>
              <a:t>Component </a:t>
            </a:r>
            <a:r>
              <a:rPr lang="fr-FR" sz="1400" dirty="0" err="1"/>
              <a:t>remove</a:t>
            </a:r>
            <a:r>
              <a:rPr lang="fr-FR" sz="1400" dirty="0"/>
              <a:t> : 1 2</a:t>
            </a:r>
            <a:endParaRPr lang="fr-CH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4D6C0-EC58-68A5-8BE0-1D69F6CBED25}"/>
              </a:ext>
            </a:extLst>
          </p:cNvPr>
          <p:cNvSpPr txBox="1"/>
          <p:nvPr/>
        </p:nvSpPr>
        <p:spPr>
          <a:xfrm>
            <a:off x="-66676" y="2048516"/>
            <a:ext cx="3871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Selection</a:t>
            </a:r>
            <a:r>
              <a:rPr lang="fr-FR" sz="1400" dirty="0"/>
              <a:t> de biosemi64_officialAB_update.locs </a:t>
            </a:r>
            <a:endParaRPr lang="fr-C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9FE06-1089-24A4-D24D-33ADFF01775F}"/>
              </a:ext>
            </a:extLst>
          </p:cNvPr>
          <p:cNvSpPr txBox="1"/>
          <p:nvPr/>
        </p:nvSpPr>
        <p:spPr>
          <a:xfrm>
            <a:off x="3766334" y="1720690"/>
            <a:ext cx="3491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Supression</a:t>
            </a:r>
            <a:r>
              <a:rPr lang="fr-FR" sz="1200" dirty="0"/>
              <a:t> de la demande d’un fichier de coordonné à la décomposition. </a:t>
            </a:r>
          </a:p>
          <a:p>
            <a:r>
              <a:rPr lang="fr-FR" sz="1200" dirty="0"/>
              <a:t>Fichier 64-Biosemi_OVAL_AB.xyz sélectionné dans </a:t>
            </a:r>
            <a:r>
              <a:rPr lang="fr-FR" sz="1200" dirty="0" err="1"/>
              <a:t>EEGpal</a:t>
            </a:r>
            <a:endParaRPr lang="fr-CH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7FE80-FFCA-3810-0FCE-D752C79BD16A}"/>
              </a:ext>
            </a:extLst>
          </p:cNvPr>
          <p:cNvSpPr txBox="1"/>
          <p:nvPr/>
        </p:nvSpPr>
        <p:spPr>
          <a:xfrm>
            <a:off x="3971444" y="567860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identique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4CCE-A143-86B7-EBAB-F6781E70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960" y="2551687"/>
            <a:ext cx="3210113" cy="2836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163227-C001-2E86-D82A-D726BCD17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447" y="2551687"/>
            <a:ext cx="4934477" cy="2449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18E2C8-5A86-9EEB-05DB-79CE17DD1387}"/>
              </a:ext>
            </a:extLst>
          </p:cNvPr>
          <p:cNvSpPr txBox="1"/>
          <p:nvPr/>
        </p:nvSpPr>
        <p:spPr>
          <a:xfrm>
            <a:off x="7391300" y="5309274"/>
            <a:ext cx="4505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Résulat</a:t>
            </a:r>
            <a:r>
              <a:rPr lang="fr-FR" dirty="0"/>
              <a:t> de l’ICA recomposition identique. </a:t>
            </a:r>
            <a:r>
              <a:rPr lang="fr-FR" dirty="0" err="1"/>
              <a:t>Perfect</a:t>
            </a:r>
            <a:r>
              <a:rPr lang="fr-FR" dirty="0"/>
              <a:t> </a:t>
            </a:r>
            <a:r>
              <a:rPr lang="fr-FR" dirty="0" err="1"/>
              <a:t>overlap</a:t>
            </a:r>
            <a:r>
              <a:rPr lang="fr-FR" dirty="0"/>
              <a:t> entre les deux recomposition sans les composantes 1 et 2.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753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AC798-C711-DBBF-07A0-1257CD443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E0E08-03CC-55BE-2923-AE7B216E8D8A}"/>
              </a:ext>
            </a:extLst>
          </p:cNvPr>
          <p:cNvSpPr txBox="1"/>
          <p:nvPr/>
        </p:nvSpPr>
        <p:spPr>
          <a:xfrm>
            <a:off x="1038225" y="552450"/>
            <a:ext cx="103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of the </a:t>
            </a:r>
            <a:r>
              <a:rPr lang="fr-FR" dirty="0" err="1"/>
              <a:t>decomposition</a:t>
            </a:r>
            <a:r>
              <a:rPr lang="fr-FR" dirty="0"/>
              <a:t> to trust Michael </a:t>
            </a:r>
            <a:r>
              <a:rPr lang="fr-FR" dirty="0" err="1"/>
              <a:t>coordinate</a:t>
            </a:r>
            <a:r>
              <a:rPr lang="fr-FR" dirty="0"/>
              <a:t> file conversion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selecting</a:t>
            </a:r>
            <a:r>
              <a:rPr lang="fr-FR" dirty="0"/>
              <a:t> a .</a:t>
            </a:r>
            <a:r>
              <a:rPr lang="fr-FR" dirty="0" err="1"/>
              <a:t>locs</a:t>
            </a:r>
            <a:r>
              <a:rPr lang="fr-FR" dirty="0"/>
              <a:t> file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CDEB3-6C30-2BC3-01DA-2BF3E08A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" y="2551687"/>
            <a:ext cx="3210113" cy="283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C574A3-5707-A8C2-A81C-0779A3EFA1B4}"/>
              </a:ext>
            </a:extLst>
          </p:cNvPr>
          <p:cNvSpPr txBox="1"/>
          <p:nvPr/>
        </p:nvSpPr>
        <p:spPr>
          <a:xfrm>
            <a:off x="146453" y="6334780"/>
            <a:ext cx="20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Bad </a:t>
            </a:r>
            <a:r>
              <a:rPr lang="fr-FR" sz="1400" dirty="0" err="1"/>
              <a:t>electrode</a:t>
            </a:r>
            <a:r>
              <a:rPr lang="fr-FR" sz="1400" dirty="0"/>
              <a:t>: 24</a:t>
            </a:r>
          </a:p>
          <a:p>
            <a:r>
              <a:rPr lang="fr-FR" sz="1400" dirty="0"/>
              <a:t>Component </a:t>
            </a:r>
            <a:r>
              <a:rPr lang="fr-FR" sz="1400" dirty="0" err="1"/>
              <a:t>remove</a:t>
            </a:r>
            <a:r>
              <a:rPr lang="fr-FR" sz="1400" dirty="0"/>
              <a:t> : 1 2</a:t>
            </a:r>
            <a:endParaRPr lang="fr-CH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4243D-B2E4-4B39-656F-87E0063D4DFF}"/>
              </a:ext>
            </a:extLst>
          </p:cNvPr>
          <p:cNvSpPr txBox="1"/>
          <p:nvPr/>
        </p:nvSpPr>
        <p:spPr>
          <a:xfrm>
            <a:off x="-66676" y="2048516"/>
            <a:ext cx="3871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Selection</a:t>
            </a:r>
            <a:r>
              <a:rPr lang="fr-FR" sz="1400" dirty="0"/>
              <a:t> de biosemi64_officialAB_update.locs </a:t>
            </a:r>
            <a:endParaRPr lang="fr-C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3B95C-DEB9-55F3-62F8-1D7B8C3D4A4B}"/>
              </a:ext>
            </a:extLst>
          </p:cNvPr>
          <p:cNvSpPr txBox="1"/>
          <p:nvPr/>
        </p:nvSpPr>
        <p:spPr>
          <a:xfrm>
            <a:off x="3681493" y="1469469"/>
            <a:ext cx="3491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Supression</a:t>
            </a:r>
            <a:r>
              <a:rPr lang="fr-FR" sz="1200" dirty="0"/>
              <a:t> de la demande d’un fichier de coordonné à la décomposition. </a:t>
            </a:r>
          </a:p>
          <a:p>
            <a:r>
              <a:rPr lang="fr-FR" sz="1200" dirty="0"/>
              <a:t>Fichier BrainVision64elec.locs (qui a des position d’électrodes très </a:t>
            </a:r>
            <a:r>
              <a:rPr lang="fr-FR" sz="1200" dirty="0" err="1"/>
              <a:t>bizzard</a:t>
            </a:r>
            <a:r>
              <a:rPr lang="fr-FR" sz="1200" dirty="0"/>
              <a:t>) sélectionné dans </a:t>
            </a:r>
            <a:r>
              <a:rPr lang="fr-FR" sz="1200" dirty="0" err="1"/>
              <a:t>EEGpal</a:t>
            </a:r>
            <a:endParaRPr lang="fr-CH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08650-C0C3-901B-E4E6-CBFC551C0941}"/>
              </a:ext>
            </a:extLst>
          </p:cNvPr>
          <p:cNvSpPr txBox="1"/>
          <p:nvPr/>
        </p:nvSpPr>
        <p:spPr>
          <a:xfrm>
            <a:off x="3971444" y="5678606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Alors là, ça marche pas !</a:t>
            </a:r>
            <a:endParaRPr lang="fr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EB793-C65C-0085-A483-AF1B471B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447" y="2551687"/>
            <a:ext cx="4934477" cy="2449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A098C7-A7D1-CAC5-A7F7-CC1BD3CF255D}"/>
              </a:ext>
            </a:extLst>
          </p:cNvPr>
          <p:cNvSpPr txBox="1"/>
          <p:nvPr/>
        </p:nvSpPr>
        <p:spPr>
          <a:xfrm>
            <a:off x="7172682" y="5000898"/>
            <a:ext cx="4505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Par contre la recomposition donne le même résultat si on enlève les </a:t>
            </a:r>
            <a:r>
              <a:rPr lang="fr-FR" sz="1600" dirty="0" err="1"/>
              <a:t>compostante</a:t>
            </a:r>
            <a:r>
              <a:rPr lang="fr-FR" sz="1600" dirty="0"/>
              <a:t> 1,2. ça montre que la conversion de </a:t>
            </a:r>
            <a:r>
              <a:rPr lang="fr-FR" sz="1600" dirty="0" err="1"/>
              <a:t>coorinate</a:t>
            </a:r>
            <a:r>
              <a:rPr lang="fr-FR" sz="1600" dirty="0"/>
              <a:t> pour les fichier </a:t>
            </a:r>
            <a:r>
              <a:rPr lang="fr-FR" sz="1600" dirty="0" err="1"/>
              <a:t>loc</a:t>
            </a:r>
            <a:r>
              <a:rPr lang="fr-FR" sz="1600" dirty="0"/>
              <a:t> </a:t>
            </a:r>
            <a:r>
              <a:rPr lang="fr-FR" sz="1600" dirty="0" err="1"/>
              <a:t>BrainVision</a:t>
            </a:r>
            <a:r>
              <a:rPr lang="fr-FR" sz="1600" dirty="0"/>
              <a:t> ne fonctionne pas ce qui impact la visualisation et ICA label mais pas la recomposition ICA</a:t>
            </a:r>
            <a:endParaRPr lang="fr-C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4C794-1916-0A53-66FD-BDBB134D8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905" y="2551688"/>
            <a:ext cx="3210113" cy="28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0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E7EE-BD40-019C-174D-090C9AFF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ligne a commenter pour ne plus demander de loader un fichier .</a:t>
            </a:r>
            <a:r>
              <a:rPr lang="fr-FR" dirty="0" err="1"/>
              <a:t>loc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BFB34-3CB5-E6CB-B4D4-8E64C9CB7A3A}"/>
              </a:ext>
            </a:extLst>
          </p:cNvPr>
          <p:cNvSpPr txBox="1"/>
          <p:nvPr/>
        </p:nvSpPr>
        <p:spPr>
          <a:xfrm>
            <a:off x="641023" y="1960775"/>
            <a:ext cx="910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- 388 392</a:t>
            </a:r>
          </a:p>
          <a:p>
            <a:r>
              <a:rPr lang="fr-FR" dirty="0"/>
              <a:t>- 452-453</a:t>
            </a:r>
          </a:p>
          <a:p>
            <a:r>
              <a:rPr lang="fr-FR" dirty="0"/>
              <a:t>- 521-522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24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291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Liste des ligne a commenter pour ne plus demander de loader un fichier .loc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3</cp:revision>
  <dcterms:created xsi:type="dcterms:W3CDTF">2025-06-29T10:31:24Z</dcterms:created>
  <dcterms:modified xsi:type="dcterms:W3CDTF">2025-06-29T15:13:35Z</dcterms:modified>
</cp:coreProperties>
</file>