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83" r:id="rId18"/>
    <p:sldId id="285" r:id="rId19"/>
    <p:sldId id="289" r:id="rId20"/>
    <p:sldId id="291" r:id="rId21"/>
    <p:sldId id="290" r:id="rId2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ind Peaks" id="{547D6727-7F9F-4066-AB7B-628195AC32DC}">
          <p14:sldIdLst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06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9/30/2024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30.09.2024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0E8023-72DF-1386-2780-10FCD70BB1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364" y="2730099"/>
            <a:ext cx="5067300" cy="401955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9473" y="2341222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3900505" y="34302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/>
          <p:nvPr/>
        </p:nvCxnSpPr>
        <p:spPr>
          <a:xfrm>
            <a:off x="4884862" y="2556832"/>
            <a:ext cx="0" cy="47930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/>
          <p:cNvSpPr txBox="1"/>
          <p:nvPr/>
        </p:nvSpPr>
        <p:spPr>
          <a:xfrm>
            <a:off x="6756956" y="332890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4579145" y="648818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17">
            <a:extLst>
              <a:ext uri="{FF2B5EF4-FFF2-40B4-BE49-F238E27FC236}">
                <a16:creationId xmlns:a16="http://schemas.microsoft.com/office/drawing/2014/main" id="{58A8FBA7-C7B2-A030-1C27-68F82D2BA757}"/>
              </a:ext>
            </a:extLst>
          </p:cNvPr>
          <p:cNvSpPr txBox="1"/>
          <p:nvPr/>
        </p:nvSpPr>
        <p:spPr>
          <a:xfrm>
            <a:off x="6756956" y="36982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E361F-9ED5-4568-E67B-DD52E5F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174736"/>
            <a:ext cx="7499927" cy="3485785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073504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113512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20640" y="247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299096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777767" y="153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79516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79516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7BB52ED5-5CC4-747E-4440-59F773CAE69E}"/>
              </a:ext>
            </a:extLst>
          </p:cNvPr>
          <p:cNvSpPr txBox="1"/>
          <p:nvPr/>
        </p:nvSpPr>
        <p:spPr>
          <a:xfrm>
            <a:off x="780380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6584610" y="405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98B020-F21B-1703-2097-B2A8C38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1096421"/>
            <a:ext cx="7482071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167312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167312" y="2718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87829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878296" y="273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6630790" y="398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BBBD279C-674B-3431-4D2A-3C5E99420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9092" y="4550393"/>
            <a:ext cx="1764078" cy="618292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01B2FD01-A878-3159-028B-D6FEDA76A60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82899" y="3124316"/>
            <a:ext cx="2897845" cy="2568832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9097" y="-1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5194479" y="2057400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5180120" y="224059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>
            <a:off x="4074877" y="4083051"/>
            <a:ext cx="1591112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833542" y="3246553"/>
            <a:ext cx="383265" cy="5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8061538" y="3244334"/>
            <a:ext cx="383264" cy="589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8053803" y="3263384"/>
            <a:ext cx="383264" cy="115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841278" y="3263384"/>
            <a:ext cx="383264" cy="115416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09EB2AAA-F83E-D0C6-37F1-190BD450199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565" y="5828213"/>
            <a:ext cx="2255973" cy="790696"/>
          </a:xfrm>
          <a:prstGeom prst="rect">
            <a:avLst/>
          </a:prstGeom>
        </p:spPr>
      </p:pic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5805565" y="280393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8023489" y="2827185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6510199" y="6135427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>
            <a:off x="5841278" y="5666682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170</Words>
  <Application>Microsoft Office PowerPoint</Application>
  <PresentationFormat>On-screen Show (4:3)</PresentationFormat>
  <Paragraphs>161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109</cp:revision>
  <dcterms:created xsi:type="dcterms:W3CDTF">2021-03-05T08:59:17Z</dcterms:created>
  <dcterms:modified xsi:type="dcterms:W3CDTF">2024-09-30T15:43:36Z</dcterms:modified>
</cp:coreProperties>
</file>