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99E01-E5E3-B8B7-89C0-1D2BCD105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DD0C1-5E35-84EE-7B99-1AE3FAD50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BC0B3-A6C4-67A6-9FF3-43F94414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F5C4-DF92-4FFA-BAF8-58BDC05026BF}" type="datetimeFigureOut">
              <a:rPr lang="fr-CH" smtClean="0"/>
              <a:t>16.06.2025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77C96-08B2-04EA-28D7-656A8D24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0D856-7207-27FF-1805-62698A63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DFFC-0AFF-48AE-B403-1F1F57C0782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4672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83EF-B6E5-F02D-B516-2223D931F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ED33C-0AA1-86CC-C6E9-12CB76F43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5716F-AC92-0028-D6BD-66B56E728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F5C4-DF92-4FFA-BAF8-58BDC05026BF}" type="datetimeFigureOut">
              <a:rPr lang="fr-CH" smtClean="0"/>
              <a:t>16.06.2025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01762-C8B0-6B2C-AF98-77EDC44FC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1BDF3-F46C-8FD6-15A7-E6ECE4DB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DFFC-0AFF-48AE-B403-1F1F57C0782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817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10AD6-0366-A325-04B0-8693C5473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DB950-189F-4233-8B66-4AE7C92B0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EF78B-D610-8061-D1B3-E511A47AC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F5C4-DF92-4FFA-BAF8-58BDC05026BF}" type="datetimeFigureOut">
              <a:rPr lang="fr-CH" smtClean="0"/>
              <a:t>16.06.2025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862F1A-82A7-D679-A0AD-980F6142A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BF76B-131B-A63C-95CD-B39697FFD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DFFC-0AFF-48AE-B403-1F1F57C0782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1094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1B241-56A8-2F8E-509B-759C7A201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4AEB8-491A-061D-B849-18F5C8E0C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51BB0-FA06-B5D6-B060-28C67F5F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F5C4-DF92-4FFA-BAF8-58BDC05026BF}" type="datetimeFigureOut">
              <a:rPr lang="fr-CH" smtClean="0"/>
              <a:t>16.06.2025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E1BC0-386F-8B1B-5424-1420BB422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0B775-3D42-E580-BD1E-E88016252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DFFC-0AFF-48AE-B403-1F1F57C0782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9950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F5D2-BA93-D1FE-1B97-68D8946D0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AA29C-1BF5-962D-039D-3042C5206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08AB9-4CCC-EB6C-A90B-EFAD4E270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F5C4-DF92-4FFA-BAF8-58BDC05026BF}" type="datetimeFigureOut">
              <a:rPr lang="fr-CH" smtClean="0"/>
              <a:t>16.06.2025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9AF7A-D7DE-2FFB-F3E6-9AD6B7559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DC8E7-573A-E128-5A0B-68B2190E7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DFFC-0AFF-48AE-B403-1F1F57C0782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4350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2789-ABE7-8E01-9CCF-3796A3E4A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C187E-C456-3EBD-90BD-B5D428DC8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CE7CD-F98E-AD8E-3C74-DFB28BB5A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9F5DE-1D16-1BEE-7838-58A82F672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F5C4-DF92-4FFA-BAF8-58BDC05026BF}" type="datetimeFigureOut">
              <a:rPr lang="fr-CH" smtClean="0"/>
              <a:t>16.06.2025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54A8E-38BE-5FB8-9183-0B5165AEA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3C875-6E81-6C4F-D20B-A3BFE4C0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DFFC-0AFF-48AE-B403-1F1F57C0782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6884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978ED-AF6B-5565-81C9-39DA51D72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25569-6C79-ACF6-C823-6B3F17D94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E0688D-1BDB-CF51-96FF-E546C61ED2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91A4DA-E5C7-1B23-4599-1FA752665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5C1B7E-5DC7-7CB0-2F5E-31FAA245D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F22002-6616-89C3-0487-F8DF15924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F5C4-DF92-4FFA-BAF8-58BDC05026BF}" type="datetimeFigureOut">
              <a:rPr lang="fr-CH" smtClean="0"/>
              <a:t>16.06.2025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D05CD8-FC19-6FA6-872C-5AD33489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49CA6-9ECB-59A8-9B49-1AF711D17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DFFC-0AFF-48AE-B403-1F1F57C0782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59987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C2653-18E9-E119-CF5E-5B842AB18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A81817-AD9C-90C7-4CF2-7C61B4BC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F5C4-DF92-4FFA-BAF8-58BDC05026BF}" type="datetimeFigureOut">
              <a:rPr lang="fr-CH" smtClean="0"/>
              <a:t>16.06.2025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D01E0-5E50-87B5-A9D2-2A7DF270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4C8E1-EA1B-1FC9-0FEC-2FE8B60A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DFFC-0AFF-48AE-B403-1F1F57C0782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16132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50C43-1747-4AFF-2621-72CD2233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F5C4-DF92-4FFA-BAF8-58BDC05026BF}" type="datetimeFigureOut">
              <a:rPr lang="fr-CH" smtClean="0"/>
              <a:t>16.06.2025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1FD7C7-3550-7B94-2B65-1B7523DE4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B330D-CC06-CC79-4647-8E059977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DFFC-0AFF-48AE-B403-1F1F57C0782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9469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44165-DBBC-4B2B-BF38-3736C9641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43302-4284-455A-0D20-2663B0775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77DF6-3569-6410-C588-B4F6E1CDF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9F089-DA2F-F46A-B363-CB7C90A0A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F5C4-DF92-4FFA-BAF8-58BDC05026BF}" type="datetimeFigureOut">
              <a:rPr lang="fr-CH" smtClean="0"/>
              <a:t>16.06.2025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B1508-0D20-17D7-11BD-64B7BBC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F1CC2-39F9-5067-E70B-4C231932D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DFFC-0AFF-48AE-B403-1F1F57C0782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34792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A1F56-6443-5D90-869B-A5F34D1E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D985B3-A101-48E2-E4BE-F2A027B97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10CBD-49EB-43BE-B31D-B96882E08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C3278-9D9D-BEDA-9D73-D7731D96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DF5C4-DF92-4FFA-BAF8-58BDC05026BF}" type="datetimeFigureOut">
              <a:rPr lang="fr-CH" smtClean="0"/>
              <a:t>16.06.2025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395151-54A7-C3B6-6AC1-2434A8B68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22CA3-87A6-F00E-880B-DFEA53DD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2DFFC-0AFF-48AE-B403-1F1F57C0782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6905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03AF50-ADC2-8034-0979-0464107FB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5856B-1A3E-5CB3-1AE5-D60A841D7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5BDCD-AE5E-C067-A0EE-10CD9BEDD9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6DF5C4-DF92-4FFA-BAF8-58BDC05026BF}" type="datetimeFigureOut">
              <a:rPr lang="fr-CH" smtClean="0"/>
              <a:t>16.06.2025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74FB6-E576-CD0E-A6D4-B1E9F94E99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96450-E254-4411-3003-87BCD2157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32DFFC-0AFF-48AE-B403-1F1F57C0782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06528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64D327-BC58-C30A-8FFC-F510664CF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1" y="415671"/>
            <a:ext cx="4446773" cy="24464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EA7616B-3540-868E-8E16-99E5EFF10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831" y="744855"/>
            <a:ext cx="4301002" cy="30133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4EA987F-AB40-467D-0391-754776A893D9}"/>
              </a:ext>
            </a:extLst>
          </p:cNvPr>
          <p:cNvSpPr txBox="1"/>
          <p:nvPr/>
        </p:nvSpPr>
        <p:spPr>
          <a:xfrm>
            <a:off x="6096000" y="182880"/>
            <a:ext cx="1751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 err="1"/>
              <a:t>app.CL_options</a:t>
            </a:r>
            <a:endParaRPr lang="fr-CH" dirty="0"/>
          </a:p>
          <a:p>
            <a:endParaRPr lang="fr-C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8AA97A-FB89-1317-BE63-1227CEBA33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71" y="3657153"/>
            <a:ext cx="6154009" cy="32008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8F00C93-F8E4-8F67-C958-AB0B2078762E}"/>
              </a:ext>
            </a:extLst>
          </p:cNvPr>
          <p:cNvSpPr txBox="1"/>
          <p:nvPr/>
        </p:nvSpPr>
        <p:spPr>
          <a:xfrm>
            <a:off x="924174" y="3388852"/>
            <a:ext cx="1797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Startup </a:t>
            </a:r>
            <a:r>
              <a:rPr lang="fr-FR" dirty="0" err="1"/>
              <a:t>function</a:t>
            </a:r>
            <a:endParaRPr lang="fr-CH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194B60-AF80-D1B8-B23D-8654973AAFB6}"/>
              </a:ext>
            </a:extLst>
          </p:cNvPr>
          <p:cNvSpPr txBox="1"/>
          <p:nvPr/>
        </p:nvSpPr>
        <p:spPr>
          <a:xfrm>
            <a:off x="5477256" y="5072910"/>
            <a:ext cx="6268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CleanLine</a:t>
            </a:r>
            <a:r>
              <a:rPr lang="fr-FR" dirty="0"/>
              <a:t> ne marche pas. Les 50 sont clairement présent et si j’overlay avec le signal </a:t>
            </a:r>
            <a:r>
              <a:rPr lang="fr-FR" dirty="0" err="1"/>
              <a:t>raw</a:t>
            </a:r>
            <a:r>
              <a:rPr lang="fr-FR" dirty="0"/>
              <a:t>, ils correspondent totalement.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226426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86D5C9-FCF6-0D4E-2679-7B6806C04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27" y="0"/>
            <a:ext cx="4068035" cy="3319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C897AC-A048-D2EA-2548-E825A149B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087" y="24905"/>
            <a:ext cx="5496692" cy="333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A27817-4886-2268-70DF-7CC7AB5C3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512" y="691749"/>
            <a:ext cx="2170176" cy="21332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558F21-DA3A-D3A7-5C91-16F990580943}"/>
              </a:ext>
            </a:extLst>
          </p:cNvPr>
          <p:cNvSpPr txBox="1"/>
          <p:nvPr/>
        </p:nvSpPr>
        <p:spPr>
          <a:xfrm>
            <a:off x="5124044" y="358327"/>
            <a:ext cx="686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EEG c’est une structure classique </a:t>
            </a:r>
            <a:r>
              <a:rPr lang="fr-FR" dirty="0" err="1"/>
              <a:t>eeglab</a:t>
            </a:r>
            <a:r>
              <a:rPr lang="fr-FR" dirty="0"/>
              <a:t> et g ce sont les arguments</a:t>
            </a:r>
            <a:endParaRPr lang="fr-C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5B1015-0FB0-2BEC-E6CA-FFF899515014}"/>
              </a:ext>
            </a:extLst>
          </p:cNvPr>
          <p:cNvSpPr txBox="1"/>
          <p:nvPr/>
        </p:nvSpPr>
        <p:spPr>
          <a:xfrm>
            <a:off x="504684" y="3319613"/>
            <a:ext cx="10231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ATTENTION: ce code </a:t>
            </a:r>
            <a:r>
              <a:rPr lang="fr-FR" dirty="0" err="1"/>
              <a:t>execute</a:t>
            </a:r>
            <a:r>
              <a:rPr lang="fr-FR" dirty="0"/>
              <a:t> l’ancienne version car </a:t>
            </a:r>
            <a:r>
              <a:rPr lang="fr-FR" dirty="0" err="1"/>
              <a:t>newversion</a:t>
            </a:r>
            <a:r>
              <a:rPr lang="fr-FR" dirty="0"/>
              <a:t> est = 0, </a:t>
            </a:r>
          </a:p>
          <a:p>
            <a:endParaRPr lang="fr-FR" dirty="0"/>
          </a:p>
          <a:p>
            <a:r>
              <a:rPr lang="fr-FR" dirty="0"/>
              <a:t>La </a:t>
            </a:r>
            <a:r>
              <a:rPr lang="fr-FR" dirty="0" err="1"/>
              <a:t>nouvlle</a:t>
            </a:r>
            <a:r>
              <a:rPr lang="fr-FR" dirty="0"/>
              <a:t> version du code qui était utiliser par Michael c’est bien la fonction : </a:t>
            </a:r>
          </a:p>
          <a:p>
            <a:r>
              <a:rPr lang="fr-CH" dirty="0" err="1"/>
              <a:t>cleanLineNoise.m</a:t>
            </a:r>
            <a:r>
              <a:rPr lang="fr-CH" dirty="0"/>
              <a:t> et pas </a:t>
            </a:r>
            <a:r>
              <a:rPr lang="fr-CH" dirty="0" err="1"/>
              <a:t>cleanLine.m</a:t>
            </a:r>
            <a:endParaRPr lang="fr-CH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1113E50-C665-94FF-1D9E-5566E1634D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276" y="4643065"/>
            <a:ext cx="3381847" cy="3715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9599DDD-464D-315B-D7D9-9815B1091D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9119" y="4501372"/>
            <a:ext cx="3479585" cy="235662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973F869-1BCF-3D38-C573-739040372016}"/>
              </a:ext>
            </a:extLst>
          </p:cNvPr>
          <p:cNvSpPr/>
          <p:nvPr/>
        </p:nvSpPr>
        <p:spPr>
          <a:xfrm>
            <a:off x="0" y="3849624"/>
            <a:ext cx="8577072" cy="2983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02F700-8656-DE8B-5532-2D57D0043C35}"/>
              </a:ext>
            </a:extLst>
          </p:cNvPr>
          <p:cNvSpPr txBox="1"/>
          <p:nvPr/>
        </p:nvSpPr>
        <p:spPr>
          <a:xfrm>
            <a:off x="8769096" y="3849624"/>
            <a:ext cx="3222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C’est cette version qui a été choisi par </a:t>
            </a:r>
            <a:r>
              <a:rPr lang="fr-FR" dirty="0" err="1">
                <a:solidFill>
                  <a:srgbClr val="FF0000"/>
                </a:solidFill>
              </a:rPr>
              <a:t>MichaelDP</a:t>
            </a:r>
            <a:endParaRPr lang="fr-CH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9CC2A1-2A2D-1590-9BD5-E3D487659BF7}"/>
              </a:ext>
            </a:extLst>
          </p:cNvPr>
          <p:cNvSpPr txBox="1"/>
          <p:nvPr/>
        </p:nvSpPr>
        <p:spPr>
          <a:xfrm>
            <a:off x="504684" y="5534526"/>
            <a:ext cx="3694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Il faut une structure </a:t>
            </a:r>
            <a:r>
              <a:rPr lang="fr-FR" dirty="0" err="1"/>
              <a:t>eeglab</a:t>
            </a:r>
            <a:r>
              <a:rPr lang="fr-FR" dirty="0"/>
              <a:t> en input</a:t>
            </a:r>
            <a:endParaRPr lang="fr-CH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A92D652-B1DD-26DC-EA54-884A84F0B49A}"/>
              </a:ext>
            </a:extLst>
          </p:cNvPr>
          <p:cNvCxnSpPr/>
          <p:nvPr/>
        </p:nvCxnSpPr>
        <p:spPr>
          <a:xfrm flipV="1">
            <a:off x="77002" y="0"/>
            <a:ext cx="11348185" cy="33196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182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7797568-9AB3-AF39-C86C-BA1A875EA1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334"/>
          <a:stretch>
            <a:fillRect/>
          </a:stretch>
        </p:blipFill>
        <p:spPr>
          <a:xfrm>
            <a:off x="149946" y="885523"/>
            <a:ext cx="6822338" cy="45142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583D90-6A1F-B9E9-1C07-94E6A63C8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360" y="374213"/>
            <a:ext cx="5761351" cy="50971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58C281-1640-FF2A-B00E-C908360FE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518" y="5411310"/>
            <a:ext cx="6287235" cy="144669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A08587D-A8BE-A1D4-462B-65A76972C971}"/>
              </a:ext>
            </a:extLst>
          </p:cNvPr>
          <p:cNvSpPr txBox="1"/>
          <p:nvPr/>
        </p:nvSpPr>
        <p:spPr>
          <a:xfrm>
            <a:off x="8104471" y="0"/>
            <a:ext cx="2057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Quel est le mieux ?</a:t>
            </a:r>
            <a:endParaRPr lang="fr-C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96654D-CFAD-217C-7624-3AB4A41C3D26}"/>
              </a:ext>
            </a:extLst>
          </p:cNvPr>
          <p:cNvSpPr txBox="1"/>
          <p:nvPr/>
        </p:nvSpPr>
        <p:spPr>
          <a:xfrm>
            <a:off x="644893" y="779646"/>
            <a:ext cx="5249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Quel est la différence entre </a:t>
            </a:r>
            <a:r>
              <a:rPr lang="fr-FR" dirty="0" err="1"/>
              <a:t>cleanline</a:t>
            </a:r>
            <a:r>
              <a:rPr lang="fr-FR" dirty="0"/>
              <a:t> et </a:t>
            </a:r>
            <a:r>
              <a:rPr lang="fr-FR" dirty="0" err="1"/>
              <a:t>cleanNoise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026252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118E90-4A44-9B30-F246-AD30965633F8}"/>
              </a:ext>
            </a:extLst>
          </p:cNvPr>
          <p:cNvSpPr txBox="1"/>
          <p:nvPr/>
        </p:nvSpPr>
        <p:spPr>
          <a:xfrm>
            <a:off x="877824" y="429768"/>
            <a:ext cx="1128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Redo</a:t>
            </a:r>
            <a:r>
              <a:rPr lang="fr-FR" dirty="0"/>
              <a:t> GUI</a:t>
            </a:r>
            <a:endParaRPr lang="fr-CH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9725F9-26DA-BE1F-B218-81F49532F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35" y="924663"/>
            <a:ext cx="6382641" cy="52204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0345C3-47E4-31D6-0501-02BEAEF56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725" y="1600849"/>
            <a:ext cx="4515480" cy="290553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AEFF92-343A-4EEC-CBF7-C1714B51F08B}"/>
              </a:ext>
            </a:extLst>
          </p:cNvPr>
          <p:cNvCxnSpPr>
            <a:cxnSpLocks/>
          </p:cNvCxnSpPr>
          <p:nvPr/>
        </p:nvCxnSpPr>
        <p:spPr>
          <a:xfrm flipH="1" flipV="1">
            <a:off x="6419088" y="2267712"/>
            <a:ext cx="720637" cy="9403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C18D26-EA67-D38A-6023-6ABB0E2EA7E9}"/>
              </a:ext>
            </a:extLst>
          </p:cNvPr>
          <p:cNvCxnSpPr>
            <a:cxnSpLocks/>
          </p:cNvCxnSpPr>
          <p:nvPr/>
        </p:nvCxnSpPr>
        <p:spPr>
          <a:xfrm flipH="1" flipV="1">
            <a:off x="6419086" y="3053614"/>
            <a:ext cx="720638" cy="3334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B08FA2-8435-38B8-500C-64231F2C2888}"/>
              </a:ext>
            </a:extLst>
          </p:cNvPr>
          <p:cNvCxnSpPr>
            <a:cxnSpLocks/>
          </p:cNvCxnSpPr>
          <p:nvPr/>
        </p:nvCxnSpPr>
        <p:spPr>
          <a:xfrm flipH="1" flipV="1">
            <a:off x="6419083" y="3303687"/>
            <a:ext cx="720640" cy="2500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5BA95FB-D9EE-76F6-415B-CDCB2320A4CA}"/>
              </a:ext>
            </a:extLst>
          </p:cNvPr>
          <p:cNvCxnSpPr>
            <a:cxnSpLocks/>
          </p:cNvCxnSpPr>
          <p:nvPr/>
        </p:nvCxnSpPr>
        <p:spPr>
          <a:xfrm flipH="1" flipV="1">
            <a:off x="6434057" y="3553760"/>
            <a:ext cx="688027" cy="1659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6AE278-0AE9-6E83-8B72-6ED29C8F04E7}"/>
              </a:ext>
            </a:extLst>
          </p:cNvPr>
          <p:cNvCxnSpPr>
            <a:cxnSpLocks/>
          </p:cNvCxnSpPr>
          <p:nvPr/>
        </p:nvCxnSpPr>
        <p:spPr>
          <a:xfrm flipH="1" flipV="1">
            <a:off x="6434057" y="3774252"/>
            <a:ext cx="673053" cy="1275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C74C4E-4610-FBEB-AD80-EF765E16A4FD}"/>
              </a:ext>
            </a:extLst>
          </p:cNvPr>
          <p:cNvCxnSpPr>
            <a:cxnSpLocks/>
          </p:cNvCxnSpPr>
          <p:nvPr/>
        </p:nvCxnSpPr>
        <p:spPr>
          <a:xfrm flipH="1">
            <a:off x="6434057" y="4057764"/>
            <a:ext cx="71448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22E37BE-DC83-E958-9354-6D45EC75CD98}"/>
              </a:ext>
            </a:extLst>
          </p:cNvPr>
          <p:cNvCxnSpPr>
            <a:cxnSpLocks/>
          </p:cNvCxnSpPr>
          <p:nvPr/>
        </p:nvCxnSpPr>
        <p:spPr>
          <a:xfrm flipH="1" flipV="1">
            <a:off x="6434057" y="1970437"/>
            <a:ext cx="704331" cy="10716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7EA3A18-3AD0-DD63-C0BA-776373FAB7C9}"/>
              </a:ext>
            </a:extLst>
          </p:cNvPr>
          <p:cNvSpPr/>
          <p:nvPr/>
        </p:nvSpPr>
        <p:spPr>
          <a:xfrm>
            <a:off x="617539" y="2114108"/>
            <a:ext cx="5971032" cy="3072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2F2F16-7FDA-DAA3-DAFE-FCF397BAD3B3}"/>
              </a:ext>
            </a:extLst>
          </p:cNvPr>
          <p:cNvSpPr txBox="1"/>
          <p:nvPr/>
        </p:nvSpPr>
        <p:spPr>
          <a:xfrm>
            <a:off x="-112582" y="2006101"/>
            <a:ext cx="12987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dirty="0"/>
              <a:t>Use in </a:t>
            </a:r>
            <a:r>
              <a:rPr lang="fr-FR" sz="1100" dirty="0" err="1"/>
              <a:t>Fileting</a:t>
            </a:r>
            <a:r>
              <a:rPr lang="fr-FR" sz="1100" dirty="0"/>
              <a:t> GUI</a:t>
            </a:r>
            <a:endParaRPr lang="fr-CH" sz="1100" dirty="0"/>
          </a:p>
        </p:txBody>
      </p:sp>
    </p:spTree>
    <p:extLst>
      <p:ext uri="{BB962C8B-B14F-4D97-AF65-F5344CB8AC3E}">
        <p14:creationId xmlns:p14="http://schemas.microsoft.com/office/powerpoint/2010/main" val="4158531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112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MOUTHON Michael</dc:creator>
  <cp:lastModifiedBy>MOUTHON Michael</cp:lastModifiedBy>
  <cp:revision>5</cp:revision>
  <dcterms:created xsi:type="dcterms:W3CDTF">2025-06-15T13:38:52Z</dcterms:created>
  <dcterms:modified xsi:type="dcterms:W3CDTF">2025-06-16T20:55:06Z</dcterms:modified>
</cp:coreProperties>
</file>