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E01-E5E3-B8B7-89C0-1D2BCD105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D0C1-5E35-84EE-7B99-1AE3FAD50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C0B3-A6C4-67A6-9FF3-43F94414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7C96-08B2-04EA-28D7-656A8D2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D856-7207-27FF-1805-62698A6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7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83EF-B6E5-F02D-B516-2223D931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ED33C-0AA1-86CC-C6E9-12CB76F4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716F-AC92-0028-D6BD-66B56E72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1762-C8B0-6B2C-AF98-77EDC44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BDF3-F46C-8FD6-15A7-E6ECE4D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1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10AD6-0366-A325-04B0-8693C547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DB950-189F-4233-8B66-4AE7C92B0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F78B-D610-8061-D1B3-E511A47A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2F1A-82A7-D679-A0AD-980F6142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76B-131B-A63C-95CD-B39697FF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094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B241-56A8-2F8E-509B-759C7A2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AEB8-491A-061D-B849-18F5C8E0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1BB0-FA06-B5D6-B060-28C67F5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1BC0-386F-8B1B-5424-1420BB42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B775-3D42-E580-BD1E-E880162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99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F5D2-BA93-D1FE-1B97-68D8946D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A29C-1BF5-962D-039D-3042C520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8AB9-4CCC-EB6C-A90B-EFAD4E27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AF7A-D7DE-2FFB-F3E6-9AD6B755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C8E7-573A-E128-5A0B-68B2190E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350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2789-ABE7-8E01-9CCF-3796A3E4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87E-C456-3EBD-90BD-B5D428DC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E7CD-F98E-AD8E-3C74-DFB28BB5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9F5DE-1D16-1BEE-7838-58A82F67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4A8E-38BE-5FB8-9183-0B5165AE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C875-6E81-6C4F-D20B-A3BFE4C0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884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78ED-AF6B-5565-81C9-39DA51D7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5569-6C79-ACF6-C823-6B3F17D9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0688D-1BDB-CF51-96FF-E546C61E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1A4DA-E5C7-1B23-4599-1FA752665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C1B7E-5DC7-7CB0-2F5E-31FAA245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22002-6616-89C3-0487-F8DF1592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05CD8-FC19-6FA6-872C-5AD3348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49CA6-9ECB-59A8-9B49-1AF711D1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998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2653-18E9-E119-CF5E-5B842AB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1817-AD9C-90C7-4CF2-7C61B4BC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D01E0-5E50-87B5-A9D2-2A7DF27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C8E1-EA1B-1FC9-0FEC-2FE8B60A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1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50C43-1747-4AFF-2621-72CD2233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D7C7-3550-7B94-2B65-1B7523D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B330D-CC06-CC79-4647-8E05997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94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4165-DBBC-4B2B-BF38-3736C96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3302-4284-455A-0D20-2663B077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7DF6-3569-6410-C588-B4F6E1CDF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F089-DA2F-F46A-B363-CB7C90A0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1508-0D20-17D7-11BD-64B7BBC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1CC2-39F9-5067-E70B-4C23193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7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F56-6443-5D90-869B-A5F34D1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985B3-A101-48E2-E4BE-F2A027B9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0CBD-49EB-43BE-B31D-B96882E0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3278-9D9D-BEDA-9D73-D7731D96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5151-54A7-C3B6-6AC1-2434A8B6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2CA3-87A6-F00E-880B-DFEA53DD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905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3AF50-ADC2-8034-0979-0464107F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5856B-1A3E-5CB3-1AE5-D60A841D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DCD-AE5E-C067-A0EE-10CD9BED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DF5C4-DF92-4FFA-BAF8-58BDC05026BF}" type="datetimeFigureOut">
              <a:rPr lang="fr-CH" smtClean="0"/>
              <a:t>15.06.2025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FB6-E576-CD0E-A6D4-B1E9F94E9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6450-E254-4411-3003-87BCD215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5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4D327-BC58-C30A-8FFC-F510664C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" y="415671"/>
            <a:ext cx="4446773" cy="24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7616B-3540-868E-8E16-99E5EFF1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31" y="744855"/>
            <a:ext cx="4301002" cy="3013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A987F-AB40-467D-0391-754776A893D9}"/>
              </a:ext>
            </a:extLst>
          </p:cNvPr>
          <p:cNvSpPr txBox="1"/>
          <p:nvPr/>
        </p:nvSpPr>
        <p:spPr>
          <a:xfrm>
            <a:off x="6096000" y="182880"/>
            <a:ext cx="175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app.CL_options</a:t>
            </a:r>
            <a:endParaRPr lang="fr-CH" dirty="0"/>
          </a:p>
          <a:p>
            <a:endParaRPr lang="fr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AA97A-FB89-1317-BE63-1227CEBA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" y="3657153"/>
            <a:ext cx="6154009" cy="32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0C93-F8E4-8F67-C958-AB0B2078762E}"/>
              </a:ext>
            </a:extLst>
          </p:cNvPr>
          <p:cNvSpPr txBox="1"/>
          <p:nvPr/>
        </p:nvSpPr>
        <p:spPr>
          <a:xfrm>
            <a:off x="924174" y="3388852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Startup </a:t>
            </a:r>
            <a:r>
              <a:rPr lang="fr-FR" dirty="0" err="1"/>
              <a:t>function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94B60-AF80-D1B8-B23D-8654973AAFB6}"/>
              </a:ext>
            </a:extLst>
          </p:cNvPr>
          <p:cNvSpPr txBox="1"/>
          <p:nvPr/>
        </p:nvSpPr>
        <p:spPr>
          <a:xfrm>
            <a:off x="5477256" y="5072910"/>
            <a:ext cx="626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CleanLine</a:t>
            </a:r>
            <a:r>
              <a:rPr lang="fr-FR" dirty="0"/>
              <a:t> ne marche pas. Les 50 sont clairement présent et si j’overlay avec le signal </a:t>
            </a:r>
            <a:r>
              <a:rPr lang="fr-FR" dirty="0" err="1"/>
              <a:t>raw</a:t>
            </a:r>
            <a:r>
              <a:rPr lang="fr-FR" dirty="0"/>
              <a:t>, ils correspondent totalement.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642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1</cp:revision>
  <dcterms:created xsi:type="dcterms:W3CDTF">2025-06-15T13:38:52Z</dcterms:created>
  <dcterms:modified xsi:type="dcterms:W3CDTF">2025-06-15T14:57:23Z</dcterms:modified>
</cp:coreProperties>
</file>