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E16B-8667-D7B6-8FE0-BEBFC6FC6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0BC4B-29F2-3F23-3A11-F400B5D75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EC737-9D90-6105-1139-ED2A6008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DC6F-BAD2-68C5-4878-5522A983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AD77-0EFE-4D3A-399C-13C759C5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95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7A9A-0849-9989-5DA8-1F66FB9B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D87B1-DCEE-CA56-9FFD-F7112121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696A-FF0F-857E-EB0B-5FA66984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645F5-CF2D-F709-AA9E-C45B236B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88DB-7595-75B4-A3CA-982EB7A8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13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8C3E1-537E-2597-4CCE-88CFFD129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B06D-73ED-97E5-956B-D7FF2C46E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17FF-3EA2-DF46-D79B-5904957B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45F5-CD59-6C53-AAC8-B2B3409C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78A9-A29D-D8CA-6EDE-F77E0598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554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DEAA-D046-FBE1-6F93-4DBE7551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671B-6DA3-4DDA-D520-0C4427E7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8EF9-2854-CD6B-A6A8-2A5200EA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39AB-3133-7E26-2007-B9800DCD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CDB8-5786-EED0-A522-2077BDC0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3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6AE5-259F-1147-790F-B2C979DC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1B928-D94F-D4FB-DA49-1E0F18DD3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5906-4F83-18E8-01B7-CE79F5FB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4A179-EE4D-23BA-7177-483FB1E2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7E8F-B0CD-4EB2-257E-F50AC02E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63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B91A2-842C-E61C-312F-3612B08E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1956-01EF-DFC5-9129-A99B41AF7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9CDD5-A2FC-51E2-ED0E-2B69D9C3B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FF8EC-DCF0-DD07-4CA2-1039482F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542-9C49-4DB3-08AE-394AE43A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6DA8-7B15-AC9F-F455-C1A32124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745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0F77-71E2-A300-672D-E8F0FDE6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1C967-D605-2B46-3059-32752FDA3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65D38-9A4D-DACB-4EAA-3C0CC615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3530B-7402-AD5D-E5BD-2FD9CDD5C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FC90E-30DD-C7B6-3C9E-5F7690128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AC49A-0950-A915-5C22-ADD2CC75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85BF4-9E14-D75C-C57A-2A0AA5CB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42F29-1618-4C82-5691-D16B9C8C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47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C7A2-6264-A205-73D3-65FE0453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86512-147A-AD05-E618-BF9509D4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2709D-9798-2D42-EBD2-9942C42B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4A82F-DC66-F6D4-06EE-DAECC0BD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5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DDA9F-CAB9-8C54-6E54-10959DDB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1DA64-B625-6D5B-545F-871063CE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F12A6-5379-B188-80C3-7A06E730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681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A4AA-6FC9-6D4D-8431-8B91802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67A4-2184-CC3D-FCD8-F0892C98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D8661-D59D-AF04-C8FE-0BE6A839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63DD8-1DFB-899F-2E83-F27508E9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2C22A-558E-6B75-BAF7-B0E99F78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73E5-B333-326A-9679-3B5A141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019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CDE5-F809-D99D-E958-3CD3CE7B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CEFE2-D67C-4408-5709-CDCA67254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55383-BF53-D1D8-89FB-5D1154E1D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5745-C332-9AF8-87FD-CD421781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61000-5416-C540-225B-C2EEC327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38354-048F-300E-23A7-05FD5C10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161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0D040-8BC2-50B1-A1C8-8EB75AF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51158-21B5-F83A-C341-ECBBEEFB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3EBA-0982-A1F9-8D80-A4BA4D19A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48A32-6A45-438F-8F24-80FB36499C43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9C59-1D1B-0B02-2DDF-87121AC4E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47B2-4E4E-291B-A94F-BAAAF0214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49482-5D3D-4543-AEEF-1A6736CB7E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49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BEBC92-BE77-2EBA-0D96-406B939C6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07" y="0"/>
            <a:ext cx="4372585" cy="3343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AFE1E-BB30-A56F-E483-3318F1E00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92" y="633501"/>
            <a:ext cx="4086795" cy="207674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550BFC-D264-DBA1-EC13-625E2549E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453566"/>
            <a:ext cx="6920610" cy="3391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4FE287-9763-DC32-5625-FE6E92569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971" y="3195290"/>
            <a:ext cx="4243982" cy="3662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358B72-F32E-4117-802B-822C8848C2B7}"/>
              </a:ext>
            </a:extLst>
          </p:cNvPr>
          <p:cNvSpPr txBox="1"/>
          <p:nvPr/>
        </p:nvSpPr>
        <p:spPr>
          <a:xfrm>
            <a:off x="10279962" y="2825958"/>
            <a:ext cx="91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Default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6381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20584-A9DC-7E02-B962-202DE2BD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9" y="361831"/>
            <a:ext cx="2095792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F13359-4A74-776A-B977-B2B1AB45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78" y="1206157"/>
            <a:ext cx="821169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1613C-BCA6-707E-79E0-FC77F6BA5A6F}"/>
              </a:ext>
            </a:extLst>
          </p:cNvPr>
          <p:cNvSpPr txBox="1"/>
          <p:nvPr/>
        </p:nvSpPr>
        <p:spPr>
          <a:xfrm>
            <a:off x="402336" y="13258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Quality</a:t>
            </a:r>
            <a:r>
              <a:rPr lang="fr-FR" dirty="0"/>
              <a:t> check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E5334-7317-9900-6D4D-5B9F8DE8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416" y="501920"/>
            <a:ext cx="3086313" cy="2689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A7B29F-AFCC-9E9F-9F10-DAB52641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33" y="501921"/>
            <a:ext cx="2778292" cy="2735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E595B-B6BC-48E7-FE0D-8EDF8CBC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3429000"/>
            <a:ext cx="6800850" cy="3322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89B246-6695-C671-3199-634078716FE7}"/>
              </a:ext>
            </a:extLst>
          </p:cNvPr>
          <p:cNvSpPr txBox="1"/>
          <p:nvPr/>
        </p:nvSpPr>
        <p:spPr>
          <a:xfrm>
            <a:off x="7429500" y="4095750"/>
            <a:ext cx="450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Résultat identique entre ancienne et nouvelle interface </a:t>
            </a:r>
            <a:r>
              <a:rPr lang="fr-FR" dirty="0" err="1">
                <a:solidFill>
                  <a:srgbClr val="00B050"/>
                </a:solidFill>
              </a:rPr>
              <a:t>cleanRawData</a:t>
            </a:r>
            <a:r>
              <a:rPr lang="fr-FR" dirty="0">
                <a:solidFill>
                  <a:srgbClr val="00B050"/>
                </a:solidFill>
              </a:rPr>
              <a:t>. </a:t>
            </a:r>
          </a:p>
          <a:p>
            <a:r>
              <a:rPr lang="fr-FR" dirty="0"/>
              <a:t>On confirme aussi que le signal n’est pas le même si on applique pas </a:t>
            </a:r>
            <a:r>
              <a:rPr lang="fr-FR" dirty="0" err="1"/>
              <a:t>cleanRawdata</a:t>
            </a:r>
            <a:r>
              <a:rPr lang="fr-FR" dirty="0"/>
              <a:t> (ce qui prouve qu’il est bien exécuté).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8210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4</cp:revision>
  <dcterms:created xsi:type="dcterms:W3CDTF">2025-06-14T13:36:00Z</dcterms:created>
  <dcterms:modified xsi:type="dcterms:W3CDTF">2025-06-15T13:38:30Z</dcterms:modified>
</cp:coreProperties>
</file>