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6993-46BE-4FA5-72E0-72DE33E8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55C16-5C1A-8383-C600-B88E6D90B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AA15-DBFD-AFF6-449C-7FC58871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1BC8-A83A-776F-7CB0-350C4644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7867-2508-FCE9-8E7E-B1870B04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689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B13B-5A72-897A-092D-8D751B48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B175C-5538-4304-5BB4-5C74E21DB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541A-7057-E643-7D9A-408D08FE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3FC3-EE08-57C1-35B9-167BD149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2B66-BE88-D10B-AC6A-A241D68E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163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DFF89-E8C3-915A-17D9-22A9FD30B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55F3F-CFF8-C6BF-7321-79C37529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8FD8-727F-A5D6-0BC7-142FAAF8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E434-C479-B2E9-91CB-29699597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93F6-E501-A037-E722-FFD16B44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28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DA43-5FBC-0DDD-68BC-7E929356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76F3-F5B2-54A2-FA7A-5648D0DB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7326-7FA2-A99E-C511-D599BA12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7122-BCE9-9C2B-3975-CF81C758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690A-1EFF-ADB1-6F86-36937EB5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324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5CCC-F414-D366-B60C-4B9DFD4C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31C0-08E6-3001-C9AF-21ACA51C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2FC2-EAB9-74A8-DDCD-6C928D4C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A7CF-E827-1DFB-2F9C-82BF9F96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3FD8-64A4-7E25-160C-0AE0F117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045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9372-452E-E6AF-58FE-DFDDB705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2517-6ECF-D8BC-2BFD-8710B654E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C03F1-3693-84ED-97A3-595DDF774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BB59-8F54-387A-E195-94CC7D38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E43F1-37F2-DF3A-A1C9-9711D19E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30A0F-2BA9-A920-94B6-286E4C2A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1EB0-5D90-19B6-F59E-4A06EE47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1679D-F942-1E77-512C-6A349E12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26FF0-0E9B-93BA-AC32-877FE2EA7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51F15-DDAD-5F7E-7E84-939607A9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9F7F5-D504-5F1F-C651-53B161364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65345-CEDE-A5C1-F357-EDF0B568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2E5C2-4A53-2745-9A90-FB100028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5B857-3880-FF3A-311C-F78B72E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401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7447-62C4-E1E9-D9D7-C0ACB228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8BFC4-57C4-C204-3875-43FEDB65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ADC5-CB6C-8966-B28D-D5D4413E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92F82-6897-2385-DFC2-6EF954A6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337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A3BDF-740E-399F-0BE8-3AEF562D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005FE-4AA4-D563-8F51-1721CFFF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26358-B373-DA12-F146-73763E59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536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AED5-D3BA-3FB8-633A-A69E1F10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1533-FF75-27ED-1E0D-DD62E747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BEC46-4645-6795-C902-FFB69AF7F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2996D-9308-63A0-FC55-15983644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46E0F-179D-2D66-C50E-162F0850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28818-C4C8-6F19-45E1-6D949955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341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AD85-5542-7ECD-5DCF-A69EB2BD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10200-CF76-E6E3-130F-5F5270F69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A61C7-6CA1-9082-475A-216E8D076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2F59D-F5FB-1EB5-9B24-6B11B14A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80180-ECD0-DB29-0279-FEE44D3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4BCB-876B-5280-B1FF-952D2E2C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61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6C5A5-C6B5-6C7D-048D-B9A0D9F2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4FBE-9E66-AAB3-F7BE-B7BD0C982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6B0E-553E-8DA6-1B4E-F7E3D97C0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DD53A-67AA-4AA7-95B4-41729EF372F1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14D1-EB20-128B-2DF6-AC7848BCB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CDB0-0F3E-E0FA-5D46-AF88AA8D2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86BDA-3AC2-487E-8C64-9810B6F42AE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26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687B36-8D2C-9D44-4B04-1D3984E6A8A7}"/>
              </a:ext>
            </a:extLst>
          </p:cNvPr>
          <p:cNvSpPr/>
          <p:nvPr/>
        </p:nvSpPr>
        <p:spPr>
          <a:xfrm>
            <a:off x="2798064" y="393192"/>
            <a:ext cx="4727448" cy="42062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E1BAC8-C35F-0E20-5FF5-39C8C94DD21C}"/>
              </a:ext>
            </a:extLst>
          </p:cNvPr>
          <p:cNvCxnSpPr/>
          <p:nvPr/>
        </p:nvCxnSpPr>
        <p:spPr>
          <a:xfrm>
            <a:off x="4279392" y="393192"/>
            <a:ext cx="0" cy="42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62E8CC-2907-CD86-2B50-1B1ACB59DAA3}"/>
              </a:ext>
            </a:extLst>
          </p:cNvPr>
          <p:cNvCxnSpPr>
            <a:cxnSpLocks/>
          </p:cNvCxnSpPr>
          <p:nvPr/>
        </p:nvCxnSpPr>
        <p:spPr>
          <a:xfrm>
            <a:off x="5913120" y="393192"/>
            <a:ext cx="0" cy="32820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3C97F8-179C-61A0-EE1A-CF77D33CA64D}"/>
              </a:ext>
            </a:extLst>
          </p:cNvPr>
          <p:cNvSpPr txBox="1"/>
          <p:nvPr/>
        </p:nvSpPr>
        <p:spPr>
          <a:xfrm>
            <a:off x="2798064" y="466344"/>
            <a:ext cx="142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/>
              <a:t>Processing</a:t>
            </a:r>
            <a:r>
              <a:rPr lang="fr-FR" sz="1000" b="1" dirty="0"/>
              <a:t> </a:t>
            </a:r>
            <a:r>
              <a:rPr lang="fr-FR" sz="1000" b="1" dirty="0" err="1"/>
              <a:t>parameter</a:t>
            </a:r>
            <a:r>
              <a:rPr lang="fr-FR" sz="1000" b="1" dirty="0"/>
              <a:t> </a:t>
            </a:r>
            <a:r>
              <a:rPr lang="fr-FR" sz="1000" b="1" dirty="0" err="1"/>
              <a:t>available</a:t>
            </a:r>
            <a:endParaRPr lang="fr-CH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C9B73-282B-39FF-D584-AE9A8644C1B6}"/>
              </a:ext>
            </a:extLst>
          </p:cNvPr>
          <p:cNvSpPr txBox="1"/>
          <p:nvPr/>
        </p:nvSpPr>
        <p:spPr>
          <a:xfrm>
            <a:off x="2819396" y="856209"/>
            <a:ext cx="135635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050" dirty="0" err="1"/>
              <a:t>eBrige</a:t>
            </a:r>
            <a:r>
              <a:rPr lang="fr-FR" sz="1050" dirty="0"/>
              <a:t> </a:t>
            </a:r>
            <a:r>
              <a:rPr lang="fr-FR" sz="1050" dirty="0" err="1"/>
              <a:t>detection</a:t>
            </a:r>
            <a:endParaRPr lang="fr-FR" sz="1050" dirty="0"/>
          </a:p>
          <a:p>
            <a:pPr marL="342900" indent="-342900">
              <a:buAutoNum type="arabicPeriod"/>
            </a:pPr>
            <a:r>
              <a:rPr lang="fr-FR" sz="1050" dirty="0" err="1"/>
              <a:t>Filtering</a:t>
            </a:r>
            <a:endParaRPr lang="fr-FR" sz="1050" dirty="0"/>
          </a:p>
          <a:p>
            <a:pPr marL="342900" indent="-342900">
              <a:buAutoNum type="arabicPeriod"/>
            </a:pPr>
            <a:r>
              <a:rPr lang="fr-FR" sz="1050" dirty="0"/>
              <a:t>……..</a:t>
            </a:r>
          </a:p>
          <a:p>
            <a:pPr marL="342900" indent="-342900">
              <a:buAutoNum type="arabicPeriod"/>
            </a:pPr>
            <a:r>
              <a:rPr lang="fr-FR" sz="1050" dirty="0"/>
              <a:t>ICA</a:t>
            </a:r>
          </a:p>
          <a:p>
            <a:pPr marL="342900" indent="-342900">
              <a:buAutoNum type="arabicPeriod"/>
            </a:pPr>
            <a:endParaRPr lang="fr-CH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56BC8-09BC-92D8-F449-9261C4999104}"/>
              </a:ext>
            </a:extLst>
          </p:cNvPr>
          <p:cNvSpPr txBox="1"/>
          <p:nvPr/>
        </p:nvSpPr>
        <p:spPr>
          <a:xfrm>
            <a:off x="1542289" y="1017791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endParaRPr lang="fr-CH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6F7EC8-F157-27CE-965A-7D086F92FF4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1981201" y="1202457"/>
            <a:ext cx="838195" cy="18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A5DD87-4BE1-095C-B709-2DC36E6A6F2D}"/>
              </a:ext>
            </a:extLst>
          </p:cNvPr>
          <p:cNvSpPr txBox="1"/>
          <p:nvPr/>
        </p:nvSpPr>
        <p:spPr>
          <a:xfrm>
            <a:off x="4277859" y="69017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  <a:endParaRPr lang="fr-CH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8E8FF-A69E-92A3-A132-4CA108A1CCDA}"/>
              </a:ext>
            </a:extLst>
          </p:cNvPr>
          <p:cNvSpPr txBox="1"/>
          <p:nvPr/>
        </p:nvSpPr>
        <p:spPr>
          <a:xfrm>
            <a:off x="4381500" y="411480"/>
            <a:ext cx="1429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List of process</a:t>
            </a:r>
            <a:endParaRPr lang="fr-CH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44E96-F7CC-CA18-1DA8-89005D729E54}"/>
              </a:ext>
            </a:extLst>
          </p:cNvPr>
          <p:cNvSpPr/>
          <p:nvPr/>
        </p:nvSpPr>
        <p:spPr>
          <a:xfrm>
            <a:off x="4531455" y="690173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086AC-183E-DBFB-8D22-D2A71413F467}"/>
              </a:ext>
            </a:extLst>
          </p:cNvPr>
          <p:cNvSpPr/>
          <p:nvPr/>
        </p:nvSpPr>
        <p:spPr>
          <a:xfrm>
            <a:off x="6065521" y="688172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62E9C-B4DB-615F-49C3-512374772D95}"/>
              </a:ext>
            </a:extLst>
          </p:cNvPr>
          <p:cNvSpPr txBox="1"/>
          <p:nvPr/>
        </p:nvSpPr>
        <p:spPr>
          <a:xfrm>
            <a:off x="6015229" y="429101"/>
            <a:ext cx="1429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Options</a:t>
            </a:r>
            <a:endParaRPr lang="fr-CH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AB77-822A-84A5-0F20-8D7392900FA1}"/>
              </a:ext>
            </a:extLst>
          </p:cNvPr>
          <p:cNvSpPr txBox="1"/>
          <p:nvPr/>
        </p:nvSpPr>
        <p:spPr>
          <a:xfrm>
            <a:off x="4282436" y="1019792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2</a:t>
            </a:r>
            <a:endParaRPr lang="fr-CH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5C2BD6-338F-7BCD-475E-4E8F5D18F586}"/>
              </a:ext>
            </a:extLst>
          </p:cNvPr>
          <p:cNvSpPr/>
          <p:nvPr/>
        </p:nvSpPr>
        <p:spPr>
          <a:xfrm>
            <a:off x="4536032" y="1019792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768434-4AC0-0B3F-4125-129AADA51719}"/>
              </a:ext>
            </a:extLst>
          </p:cNvPr>
          <p:cNvSpPr/>
          <p:nvPr/>
        </p:nvSpPr>
        <p:spPr>
          <a:xfrm>
            <a:off x="6070098" y="1017791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31147-D981-5AFB-5A6B-B276735F6C8B}"/>
              </a:ext>
            </a:extLst>
          </p:cNvPr>
          <p:cNvSpPr txBox="1"/>
          <p:nvPr/>
        </p:nvSpPr>
        <p:spPr>
          <a:xfrm>
            <a:off x="4277859" y="134741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3</a:t>
            </a:r>
            <a:endParaRPr lang="fr-CH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F0DEAC-B93F-9DCA-F9E2-5926171A2795}"/>
              </a:ext>
            </a:extLst>
          </p:cNvPr>
          <p:cNvSpPr/>
          <p:nvPr/>
        </p:nvSpPr>
        <p:spPr>
          <a:xfrm>
            <a:off x="4531455" y="1347410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60CD32-46CE-7E44-C216-2D76C0578511}"/>
              </a:ext>
            </a:extLst>
          </p:cNvPr>
          <p:cNvSpPr/>
          <p:nvPr/>
        </p:nvSpPr>
        <p:spPr>
          <a:xfrm>
            <a:off x="6065521" y="1345409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EDD9D9-B9DF-999C-38F0-D1A9B62C8DB9}"/>
              </a:ext>
            </a:extLst>
          </p:cNvPr>
          <p:cNvSpPr txBox="1"/>
          <p:nvPr/>
        </p:nvSpPr>
        <p:spPr>
          <a:xfrm>
            <a:off x="4277859" y="1671817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4</a:t>
            </a:r>
            <a:endParaRPr lang="fr-CH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413AC-ADEC-0359-CB5C-E0C9092720CB}"/>
              </a:ext>
            </a:extLst>
          </p:cNvPr>
          <p:cNvSpPr/>
          <p:nvPr/>
        </p:nvSpPr>
        <p:spPr>
          <a:xfrm>
            <a:off x="4531455" y="1671817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534B9-7CC3-A225-F5E2-6074D20D4169}"/>
              </a:ext>
            </a:extLst>
          </p:cNvPr>
          <p:cNvSpPr/>
          <p:nvPr/>
        </p:nvSpPr>
        <p:spPr>
          <a:xfrm>
            <a:off x="6065521" y="1669816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B2EAD3-9385-E5B4-505D-E0A533EF0A4D}"/>
              </a:ext>
            </a:extLst>
          </p:cNvPr>
          <p:cNvSpPr txBox="1"/>
          <p:nvPr/>
        </p:nvSpPr>
        <p:spPr>
          <a:xfrm>
            <a:off x="4277859" y="1996224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5</a:t>
            </a:r>
            <a:endParaRPr lang="fr-CH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B757A0-D171-07B0-9051-A348F0B986C4}"/>
              </a:ext>
            </a:extLst>
          </p:cNvPr>
          <p:cNvSpPr/>
          <p:nvPr/>
        </p:nvSpPr>
        <p:spPr>
          <a:xfrm>
            <a:off x="4531455" y="1996224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585819-20F7-BA7F-5975-1ABBAC5F8471}"/>
              </a:ext>
            </a:extLst>
          </p:cNvPr>
          <p:cNvSpPr/>
          <p:nvPr/>
        </p:nvSpPr>
        <p:spPr>
          <a:xfrm>
            <a:off x="6065521" y="1994223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0691F4-448C-A4CE-10D7-580BF0217746}"/>
              </a:ext>
            </a:extLst>
          </p:cNvPr>
          <p:cNvSpPr txBox="1"/>
          <p:nvPr/>
        </p:nvSpPr>
        <p:spPr>
          <a:xfrm>
            <a:off x="4277859" y="235588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6</a:t>
            </a:r>
            <a:endParaRPr lang="fr-CH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C01F1B-52C4-0677-F620-D20D72E62D86}"/>
              </a:ext>
            </a:extLst>
          </p:cNvPr>
          <p:cNvSpPr/>
          <p:nvPr/>
        </p:nvSpPr>
        <p:spPr>
          <a:xfrm>
            <a:off x="4531455" y="2355881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18C7A9-C7D5-302E-F37C-A12357E15301}"/>
              </a:ext>
            </a:extLst>
          </p:cNvPr>
          <p:cNvSpPr/>
          <p:nvPr/>
        </p:nvSpPr>
        <p:spPr>
          <a:xfrm>
            <a:off x="6065521" y="2353880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AAFC-7B2F-AFF2-5AA0-39D221687FA7}"/>
              </a:ext>
            </a:extLst>
          </p:cNvPr>
          <p:cNvSpPr txBox="1"/>
          <p:nvPr/>
        </p:nvSpPr>
        <p:spPr>
          <a:xfrm>
            <a:off x="4277859" y="271553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7</a:t>
            </a:r>
            <a:endParaRPr lang="fr-CH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1BE0B7-ACDC-7972-0DF5-3B244A00FE40}"/>
              </a:ext>
            </a:extLst>
          </p:cNvPr>
          <p:cNvSpPr/>
          <p:nvPr/>
        </p:nvSpPr>
        <p:spPr>
          <a:xfrm>
            <a:off x="4531455" y="2715538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DF7E1D-6245-DBED-67F1-B10758ED4B80}"/>
              </a:ext>
            </a:extLst>
          </p:cNvPr>
          <p:cNvSpPr/>
          <p:nvPr/>
        </p:nvSpPr>
        <p:spPr>
          <a:xfrm>
            <a:off x="6065521" y="2713537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A6DAA3-2E01-C071-1482-D60690BFF096}"/>
              </a:ext>
            </a:extLst>
          </p:cNvPr>
          <p:cNvSpPr txBox="1"/>
          <p:nvPr/>
        </p:nvSpPr>
        <p:spPr>
          <a:xfrm>
            <a:off x="4277859" y="305060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8</a:t>
            </a:r>
            <a:endParaRPr lang="fr-CH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CC7AE7-B837-AEF7-C4BB-F1B5CCE8FBDD}"/>
              </a:ext>
            </a:extLst>
          </p:cNvPr>
          <p:cNvSpPr/>
          <p:nvPr/>
        </p:nvSpPr>
        <p:spPr>
          <a:xfrm>
            <a:off x="4531455" y="3050606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76F92A-2BD1-5B36-3C16-268B8B005813}"/>
              </a:ext>
            </a:extLst>
          </p:cNvPr>
          <p:cNvSpPr/>
          <p:nvPr/>
        </p:nvSpPr>
        <p:spPr>
          <a:xfrm>
            <a:off x="6065521" y="3048605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9B398-90C5-0ACC-AC30-F881040765EA}"/>
              </a:ext>
            </a:extLst>
          </p:cNvPr>
          <p:cNvSpPr txBox="1"/>
          <p:nvPr/>
        </p:nvSpPr>
        <p:spPr>
          <a:xfrm>
            <a:off x="4308338" y="343100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9</a:t>
            </a:r>
            <a:endParaRPr lang="fr-CH" sz="1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31C55F-B91D-4E46-290A-E1F36436EFB0}"/>
              </a:ext>
            </a:extLst>
          </p:cNvPr>
          <p:cNvSpPr/>
          <p:nvPr/>
        </p:nvSpPr>
        <p:spPr>
          <a:xfrm>
            <a:off x="4561934" y="3431001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A633E8-3562-5F32-6C8F-8F9F3E441BC5}"/>
              </a:ext>
            </a:extLst>
          </p:cNvPr>
          <p:cNvSpPr/>
          <p:nvPr/>
        </p:nvSpPr>
        <p:spPr>
          <a:xfrm>
            <a:off x="6096000" y="3429000"/>
            <a:ext cx="1229265" cy="246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133A63-FBAD-DC40-DAC4-9B1902A4F793}"/>
              </a:ext>
            </a:extLst>
          </p:cNvPr>
          <p:cNvSpPr txBox="1"/>
          <p:nvPr/>
        </p:nvSpPr>
        <p:spPr>
          <a:xfrm>
            <a:off x="4352164" y="4187952"/>
            <a:ext cx="996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Run</a:t>
            </a:r>
            <a:endParaRPr lang="fr-C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6BF2F4-E697-57ED-2FE8-EAC9D3DE3078}"/>
              </a:ext>
            </a:extLst>
          </p:cNvPr>
          <p:cNvSpPr txBox="1"/>
          <p:nvPr/>
        </p:nvSpPr>
        <p:spPr>
          <a:xfrm>
            <a:off x="5404105" y="4189408"/>
            <a:ext cx="996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Save</a:t>
            </a:r>
            <a:endParaRPr lang="fr-CH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84A7E0-351E-89D5-58AE-D1147EC24733}"/>
              </a:ext>
            </a:extLst>
          </p:cNvPr>
          <p:cNvSpPr txBox="1"/>
          <p:nvPr/>
        </p:nvSpPr>
        <p:spPr>
          <a:xfrm>
            <a:off x="6456046" y="4189408"/>
            <a:ext cx="996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Canel</a:t>
            </a:r>
            <a:endParaRPr lang="fr-C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9259BF-DCB2-B880-9703-81B3A032AC4D}"/>
              </a:ext>
            </a:extLst>
          </p:cNvPr>
          <p:cNvSpPr txBox="1"/>
          <p:nvPr/>
        </p:nvSpPr>
        <p:spPr>
          <a:xfrm>
            <a:off x="5404105" y="-6299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endParaRPr lang="fr-CH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83403F-26D2-86EC-674E-15DDC9497FBA}"/>
              </a:ext>
            </a:extLst>
          </p:cNvPr>
          <p:cNvCxnSpPr>
            <a:cxnSpLocks/>
          </p:cNvCxnSpPr>
          <p:nvPr/>
        </p:nvCxnSpPr>
        <p:spPr>
          <a:xfrm>
            <a:off x="5545078" y="246186"/>
            <a:ext cx="0" cy="386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3ED333-CCAC-F380-F5AC-581EDD485CC6}"/>
              </a:ext>
            </a:extLst>
          </p:cNvPr>
          <p:cNvSpPr txBox="1"/>
          <p:nvPr/>
        </p:nvSpPr>
        <p:spPr>
          <a:xfrm>
            <a:off x="6515481" y="-55566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endParaRPr lang="fr-CH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BFC538-1949-4686-D944-3EF1BB8F6FC7}"/>
              </a:ext>
            </a:extLst>
          </p:cNvPr>
          <p:cNvCxnSpPr>
            <a:cxnSpLocks/>
          </p:cNvCxnSpPr>
          <p:nvPr/>
        </p:nvCxnSpPr>
        <p:spPr>
          <a:xfrm>
            <a:off x="6680153" y="261426"/>
            <a:ext cx="0" cy="386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6C2F2D-24CA-1B5D-7D1F-7BDD10ACA5A6}"/>
              </a:ext>
            </a:extLst>
          </p:cNvPr>
          <p:cNvCxnSpPr>
            <a:cxnSpLocks/>
          </p:cNvCxnSpPr>
          <p:nvPr/>
        </p:nvCxnSpPr>
        <p:spPr>
          <a:xfrm flipH="1">
            <a:off x="7484364" y="4351015"/>
            <a:ext cx="301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28F7449-B5A3-16E8-1EBF-0C6C97DF8AB4}"/>
              </a:ext>
            </a:extLst>
          </p:cNvPr>
          <p:cNvSpPr txBox="1"/>
          <p:nvPr/>
        </p:nvSpPr>
        <p:spPr>
          <a:xfrm>
            <a:off x="7868412" y="416634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6718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1</cp:revision>
  <dcterms:created xsi:type="dcterms:W3CDTF">2025-06-12T18:37:41Z</dcterms:created>
  <dcterms:modified xsi:type="dcterms:W3CDTF">2025-06-12T19:11:13Z</dcterms:modified>
</cp:coreProperties>
</file>