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2" r:id="rId2"/>
    <p:sldId id="256" r:id="rId3"/>
    <p:sldId id="271" r:id="rId4"/>
    <p:sldId id="288" r:id="rId5"/>
    <p:sldId id="257" r:id="rId6"/>
    <p:sldId id="284" r:id="rId7"/>
    <p:sldId id="279" r:id="rId8"/>
    <p:sldId id="258" r:id="rId9"/>
    <p:sldId id="272" r:id="rId10"/>
    <p:sldId id="260" r:id="rId11"/>
    <p:sldId id="280" r:id="rId12"/>
    <p:sldId id="287" r:id="rId13"/>
    <p:sldId id="286" r:id="rId14"/>
    <p:sldId id="281" r:id="rId15"/>
    <p:sldId id="282" r:id="rId16"/>
    <p:sldId id="261" r:id="rId17"/>
    <p:sldId id="293" r:id="rId18"/>
    <p:sldId id="283" r:id="rId19"/>
    <p:sldId id="285" r:id="rId20"/>
    <p:sldId id="262" r:id="rId21"/>
    <p:sldId id="289" r:id="rId22"/>
    <p:sldId id="294" r:id="rId23"/>
    <p:sldId id="291" r:id="rId24"/>
    <p:sldId id="290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Window" id="{AD97A2C1-3B14-4BFC-A616-9BA657B99201}">
          <p14:sldIdLst>
            <p14:sldId id="292"/>
            <p14:sldId id="256"/>
            <p14:sldId id="271"/>
            <p14:sldId id="288"/>
            <p14:sldId id="257"/>
            <p14:sldId id="284"/>
          </p14:sldIdLst>
        </p14:section>
        <p14:section name="Bridge Detection" id="{289DD0EA-6D82-4EBA-A3F3-303ECA3C4C7B}">
          <p14:sldIdLst>
            <p14:sldId id="279"/>
          </p14:sldIdLst>
        </p14:section>
        <p14:section name="Filtring" id="{93AE3590-20C0-4E47-9430-4A7EE225DD2B}">
          <p14:sldIdLst>
            <p14:sldId id="258"/>
          </p14:sldIdLst>
        </p14:section>
        <p14:section name="ICA" id="{2A470EF1-2C50-4C05-AC81-D614125CFC4B}">
          <p14:sldIdLst>
            <p14:sldId id="272"/>
          </p14:sldIdLst>
        </p14:section>
        <p14:section name="Interpolation" id="{2F3D51F2-38FA-430E-BF8A-F6AA5794C649}">
          <p14:sldIdLst>
            <p14:sldId id="260"/>
            <p14:sldId id="280"/>
            <p14:sldId id="287"/>
            <p14:sldId id="286"/>
            <p14:sldId id="281"/>
            <p14:sldId id="282"/>
          </p14:sldIdLst>
        </p14:section>
        <p14:section name="Re-Ref" id="{8B2F3EC4-B640-4D20-8094-02AA9BB7A4DA}">
          <p14:sldIdLst>
            <p14:sldId id="261"/>
            <p14:sldId id="293"/>
          </p14:sldIdLst>
        </p14:section>
        <p14:section name="Epoching" id="{BE5F1953-1855-4361-86F1-FB62BE342A56}">
          <p14:sldIdLst>
            <p14:sldId id="283"/>
          </p14:sldIdLst>
        </p14:section>
        <p14:section name="File Cut" id="{DEA1C609-BC0D-40E0-9005-D22EC25B9452}">
          <p14:sldIdLst>
            <p14:sldId id="285"/>
          </p14:sldIdLst>
        </p14:section>
        <p14:section name="Frequencying" id="{68112E2D-F207-4214-A1DF-88EAADD61136}">
          <p14:sldIdLst>
            <p14:sldId id="262"/>
          </p14:sldIdLst>
        </p14:section>
        <p14:section name="Peak and Trace export" id="{547D6727-7F9F-4066-AB7B-628195AC32DC}">
          <p14:sldIdLst>
            <p14:sldId id="289"/>
            <p14:sldId id="294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F081-F961-4F1D-B0FD-EEC618487470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83EE1-A198-44E6-8EE0-87093AF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02.01.2025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577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02.01.2025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363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02.01.2025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642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02.01.2025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204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02.01.2025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21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02.01.2025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238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02.01.2025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02.01.2025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148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02.01.2025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264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02.01.2025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02.01.2025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536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654D-2F9E-40DC-B910-8F58A623289D}" type="datetimeFigureOut">
              <a:rPr lang="fr-CH" smtClean="0"/>
              <a:t>02.01.2025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842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4011D7-31EB-B62B-5654-1C8181296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34" y="320244"/>
            <a:ext cx="7117131" cy="53508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1ED4D9-8B6D-3E4C-6FA7-278CA750708B}"/>
              </a:ext>
            </a:extLst>
          </p:cNvPr>
          <p:cNvSpPr/>
          <p:nvPr/>
        </p:nvSpPr>
        <p:spPr>
          <a:xfrm>
            <a:off x="1013435" y="1697341"/>
            <a:ext cx="1775948" cy="2015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D552B-D8B2-5541-970D-CAB2AC857A00}"/>
              </a:ext>
            </a:extLst>
          </p:cNvPr>
          <p:cNvSpPr/>
          <p:nvPr/>
        </p:nvSpPr>
        <p:spPr>
          <a:xfrm>
            <a:off x="1013435" y="3765549"/>
            <a:ext cx="1775948" cy="190557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BBE9C-FBC0-2A0A-C70E-6CA756C485D7}"/>
              </a:ext>
            </a:extLst>
          </p:cNvPr>
          <p:cNvSpPr/>
          <p:nvPr/>
        </p:nvSpPr>
        <p:spPr>
          <a:xfrm>
            <a:off x="2835275" y="558801"/>
            <a:ext cx="3246438" cy="48906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7A260A-32C9-0147-7812-D5BD620A9164}"/>
              </a:ext>
            </a:extLst>
          </p:cNvPr>
          <p:cNvSpPr/>
          <p:nvPr/>
        </p:nvSpPr>
        <p:spPr>
          <a:xfrm>
            <a:off x="6123709" y="557978"/>
            <a:ext cx="1775948" cy="34710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FB3F9-8A9D-9C56-3023-357D1E9988FF}"/>
              </a:ext>
            </a:extLst>
          </p:cNvPr>
          <p:cNvSpPr/>
          <p:nvPr/>
        </p:nvSpPr>
        <p:spPr>
          <a:xfrm>
            <a:off x="6123709" y="4081463"/>
            <a:ext cx="1775948" cy="15896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4">
            <a:extLst>
              <a:ext uri="{FF2B5EF4-FFF2-40B4-BE49-F238E27FC236}">
                <a16:creationId xmlns:a16="http://schemas.microsoft.com/office/drawing/2014/main" id="{A1E31644-D529-0B7A-7DD2-27EE1DA590E2}"/>
              </a:ext>
            </a:extLst>
          </p:cNvPr>
          <p:cNvSpPr txBox="1"/>
          <p:nvPr/>
        </p:nvSpPr>
        <p:spPr>
          <a:xfrm>
            <a:off x="627888" y="160101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ZoneTexte 4">
            <a:extLst>
              <a:ext uri="{FF2B5EF4-FFF2-40B4-BE49-F238E27FC236}">
                <a16:creationId xmlns:a16="http://schemas.microsoft.com/office/drawing/2014/main" id="{53B1CD76-350C-D7E9-401C-62F522DDA9A4}"/>
              </a:ext>
            </a:extLst>
          </p:cNvPr>
          <p:cNvSpPr txBox="1"/>
          <p:nvPr/>
        </p:nvSpPr>
        <p:spPr>
          <a:xfrm>
            <a:off x="2970115" y="18098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3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3" name="ZoneTexte 4">
            <a:extLst>
              <a:ext uri="{FF2B5EF4-FFF2-40B4-BE49-F238E27FC236}">
                <a16:creationId xmlns:a16="http://schemas.microsoft.com/office/drawing/2014/main" id="{27A916E5-7531-097A-ADC9-07DE5DF7FFED}"/>
              </a:ext>
            </a:extLst>
          </p:cNvPr>
          <p:cNvSpPr txBox="1"/>
          <p:nvPr/>
        </p:nvSpPr>
        <p:spPr>
          <a:xfrm>
            <a:off x="7833811" y="501692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4" name="ZoneTexte 4">
            <a:extLst>
              <a:ext uri="{FF2B5EF4-FFF2-40B4-BE49-F238E27FC236}">
                <a16:creationId xmlns:a16="http://schemas.microsoft.com/office/drawing/2014/main" id="{286F71CF-53D4-3A87-602B-04D893A52053}"/>
              </a:ext>
            </a:extLst>
          </p:cNvPr>
          <p:cNvSpPr txBox="1"/>
          <p:nvPr/>
        </p:nvSpPr>
        <p:spPr>
          <a:xfrm>
            <a:off x="599416" y="3715039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5" name="ZoneTexte 4">
            <a:extLst>
              <a:ext uri="{FF2B5EF4-FFF2-40B4-BE49-F238E27FC236}">
                <a16:creationId xmlns:a16="http://schemas.microsoft.com/office/drawing/2014/main" id="{57D91A62-4BC3-1D6C-BB80-A64BDC2F0980}"/>
              </a:ext>
            </a:extLst>
          </p:cNvPr>
          <p:cNvSpPr txBox="1"/>
          <p:nvPr/>
        </p:nvSpPr>
        <p:spPr>
          <a:xfrm>
            <a:off x="7871299" y="394587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FF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7370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5D7F05-4917-846D-ED69-122957F8F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57" y="2548516"/>
            <a:ext cx="4409211" cy="41132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852342-8ABD-010B-5AB1-63E13FAD4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90" y="30361"/>
            <a:ext cx="3436968" cy="24993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52964" y="2213956"/>
            <a:ext cx="442716" cy="185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2550122" y="3516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4918259" y="2481263"/>
            <a:ext cx="0" cy="1825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013339" y="6157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550122" y="6157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6602AD-E649-9B8B-51E0-78F77F21A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048" y="5058604"/>
            <a:ext cx="2818389" cy="1603203"/>
          </a:xfrm>
          <a:prstGeom prst="rect">
            <a:avLst/>
          </a:prstGeom>
        </p:spPr>
      </p:pic>
      <p:cxnSp>
        <p:nvCxnSpPr>
          <p:cNvPr id="15" name="Connecteur droit avec flèche 19">
            <a:extLst>
              <a:ext uri="{FF2B5EF4-FFF2-40B4-BE49-F238E27FC236}">
                <a16:creationId xmlns:a16="http://schemas.microsoft.com/office/drawing/2014/main" id="{DF444C34-CCB2-A7B4-2C6A-64F88779E408}"/>
              </a:ext>
            </a:extLst>
          </p:cNvPr>
          <p:cNvCxnSpPr>
            <a:cxnSpLocks/>
          </p:cNvCxnSpPr>
          <p:nvPr/>
        </p:nvCxnSpPr>
        <p:spPr>
          <a:xfrm flipV="1">
            <a:off x="5392300" y="5671127"/>
            <a:ext cx="723748" cy="865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1">
            <a:extLst>
              <a:ext uri="{FF2B5EF4-FFF2-40B4-BE49-F238E27FC236}">
                <a16:creationId xmlns:a16="http://schemas.microsoft.com/office/drawing/2014/main" id="{8E24027E-6CA4-C660-504F-50EFBA48D4B6}"/>
              </a:ext>
            </a:extLst>
          </p:cNvPr>
          <p:cNvSpPr txBox="1"/>
          <p:nvPr/>
        </p:nvSpPr>
        <p:spPr>
          <a:xfrm>
            <a:off x="4283666" y="4158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938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03DEE05-6355-6FB3-E4C1-FB2175F4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414" y="2718320"/>
            <a:ext cx="3881998" cy="37403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A987D-1BFD-1E25-8C33-F2E82DF24B13}"/>
              </a:ext>
            </a:extLst>
          </p:cNvPr>
          <p:cNvSpPr txBox="1"/>
          <p:nvPr/>
        </p:nvSpPr>
        <p:spPr>
          <a:xfrm>
            <a:off x="1848741" y="4025178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0ADF-5F61-BD72-A7A5-5B3AB8802DA1}"/>
              </a:ext>
            </a:extLst>
          </p:cNvPr>
          <p:cNvSpPr txBox="1"/>
          <p:nvPr/>
        </p:nvSpPr>
        <p:spPr>
          <a:xfrm>
            <a:off x="1846808" y="3323724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9BAA9-7F6B-9F8F-5C3E-664AE66D61D3}"/>
              </a:ext>
            </a:extLst>
          </p:cNvPr>
          <p:cNvSpPr txBox="1"/>
          <p:nvPr/>
        </p:nvSpPr>
        <p:spPr>
          <a:xfrm>
            <a:off x="175491" y="304800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CAS</a:t>
            </a:r>
          </a:p>
        </p:txBody>
      </p:sp>
    </p:spTree>
    <p:extLst>
      <p:ext uri="{BB962C8B-B14F-4D97-AF65-F5344CB8AC3E}">
        <p14:creationId xmlns:p14="http://schemas.microsoft.com/office/powerpoint/2010/main" val="31868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A3DA67-5867-7BBB-FA2E-E048F0D9A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54" y="2718320"/>
            <a:ext cx="3881998" cy="374031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03DEE05-6355-6FB3-E4C1-FB2175F40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414" y="2718320"/>
            <a:ext cx="3881998" cy="3740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1A3C2-519B-D226-CC32-E24364D891CE}"/>
              </a:ext>
            </a:extLst>
          </p:cNvPr>
          <p:cNvSpPr txBox="1"/>
          <p:nvPr/>
        </p:nvSpPr>
        <p:spPr>
          <a:xfrm>
            <a:off x="0" y="214695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HEP</a:t>
            </a:r>
          </a:p>
        </p:txBody>
      </p:sp>
    </p:spTree>
    <p:extLst>
      <p:ext uri="{BB962C8B-B14F-4D97-AF65-F5344CB8AC3E}">
        <p14:creationId xmlns:p14="http://schemas.microsoft.com/office/powerpoint/2010/main" val="418187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03DEE05-6355-6FB3-E4C1-FB2175F4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414" y="2718320"/>
            <a:ext cx="3881998" cy="37403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A987D-1BFD-1E25-8C33-F2E82DF24B13}"/>
              </a:ext>
            </a:extLst>
          </p:cNvPr>
          <p:cNvSpPr txBox="1"/>
          <p:nvPr/>
        </p:nvSpPr>
        <p:spPr>
          <a:xfrm>
            <a:off x="1848741" y="4025178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0ADF-5F61-BD72-A7A5-5B3AB8802DA1}"/>
              </a:ext>
            </a:extLst>
          </p:cNvPr>
          <p:cNvSpPr txBox="1"/>
          <p:nvPr/>
        </p:nvSpPr>
        <p:spPr>
          <a:xfrm>
            <a:off x="1846808" y="3323724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637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8A6EAE-506B-7B71-46A6-0B96AF244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252" y="1297998"/>
            <a:ext cx="2266950" cy="1047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6DBE23-185A-9810-C975-60EB2C6E6FD1}"/>
              </a:ext>
            </a:extLst>
          </p:cNvPr>
          <p:cNvSpPr txBox="1"/>
          <p:nvPr/>
        </p:nvSpPr>
        <p:spPr>
          <a:xfrm>
            <a:off x="2937453" y="145254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5A9BB3-8A0F-5DDF-9094-32E0B8EDAE9A}"/>
              </a:ext>
            </a:extLst>
          </p:cNvPr>
          <p:cNvSpPr txBox="1"/>
          <p:nvPr/>
        </p:nvSpPr>
        <p:spPr>
          <a:xfrm>
            <a:off x="3522662" y="18034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CF07BC-8725-217A-2B6C-264CD33D8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09" y="3014662"/>
            <a:ext cx="1600200" cy="8286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056B98-8EFE-63D9-8CF2-1D3195B8278C}"/>
              </a:ext>
            </a:extLst>
          </p:cNvPr>
          <p:cNvSpPr/>
          <p:nvPr/>
        </p:nvSpPr>
        <p:spPr>
          <a:xfrm>
            <a:off x="345209" y="3428999"/>
            <a:ext cx="219340" cy="294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4477DC-7E95-E893-D3D1-5DD8C3479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260" y="2962851"/>
            <a:ext cx="3337791" cy="1160065"/>
          </a:xfrm>
          <a:prstGeom prst="rect">
            <a:avLst/>
          </a:prstGeom>
        </p:spPr>
      </p:pic>
      <p:cxnSp>
        <p:nvCxnSpPr>
          <p:cNvPr id="15" name="Connecteur droit avec flèche 19">
            <a:extLst>
              <a:ext uri="{FF2B5EF4-FFF2-40B4-BE49-F238E27FC236}">
                <a16:creationId xmlns:a16="http://schemas.microsoft.com/office/drawing/2014/main" id="{86761CC8-6B96-4FE2-4A7D-D6B5884754B3}"/>
              </a:ext>
            </a:extLst>
          </p:cNvPr>
          <p:cNvCxnSpPr>
            <a:cxnSpLocks/>
          </p:cNvCxnSpPr>
          <p:nvPr/>
        </p:nvCxnSpPr>
        <p:spPr>
          <a:xfrm>
            <a:off x="1361042" y="3605793"/>
            <a:ext cx="7382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53546F8-2D4C-82CC-D79A-B262C2CCC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150" y="4537253"/>
            <a:ext cx="4675093" cy="17434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3142586-12C2-66B8-EA3F-BDC899299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600" y="3041938"/>
            <a:ext cx="3143250" cy="343852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2690120-F6AA-F99B-5765-C279FAB45AD8}"/>
              </a:ext>
            </a:extLst>
          </p:cNvPr>
          <p:cNvSpPr/>
          <p:nvPr/>
        </p:nvSpPr>
        <p:spPr>
          <a:xfrm>
            <a:off x="5891646" y="3843337"/>
            <a:ext cx="703118" cy="69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5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826512-BCE2-4049-05F1-89346423A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57" y="2550064"/>
            <a:ext cx="4407553" cy="41117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852342-8ABD-010B-5AB1-63E13FAD4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90" y="30361"/>
            <a:ext cx="3436968" cy="24993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52964" y="2213956"/>
            <a:ext cx="442716" cy="185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5571058" y="6157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4918259" y="2481263"/>
            <a:ext cx="0" cy="1825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973376" y="4629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46314" y="5235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7" name="ZoneTexte 11">
            <a:extLst>
              <a:ext uri="{FF2B5EF4-FFF2-40B4-BE49-F238E27FC236}">
                <a16:creationId xmlns:a16="http://schemas.microsoft.com/office/drawing/2014/main" id="{8E24027E-6CA4-C660-504F-50EFBA48D4B6}"/>
              </a:ext>
            </a:extLst>
          </p:cNvPr>
          <p:cNvSpPr txBox="1"/>
          <p:nvPr/>
        </p:nvSpPr>
        <p:spPr>
          <a:xfrm>
            <a:off x="4283666" y="4158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A1230A-04A3-DCF3-72BF-5A985CFDFBBC}"/>
              </a:ext>
            </a:extLst>
          </p:cNvPr>
          <p:cNvSpPr/>
          <p:nvPr/>
        </p:nvSpPr>
        <p:spPr>
          <a:xfrm>
            <a:off x="2134090" y="4712060"/>
            <a:ext cx="913910" cy="205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ZoneTexte 12">
            <a:extLst>
              <a:ext uri="{FF2B5EF4-FFF2-40B4-BE49-F238E27FC236}">
                <a16:creationId xmlns:a16="http://schemas.microsoft.com/office/drawing/2014/main" id="{6B9BCB7A-499A-A96E-F001-60A31953F0F7}"/>
              </a:ext>
            </a:extLst>
          </p:cNvPr>
          <p:cNvSpPr txBox="1"/>
          <p:nvPr/>
        </p:nvSpPr>
        <p:spPr>
          <a:xfrm>
            <a:off x="1736664" y="6502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12">
            <a:extLst>
              <a:ext uri="{FF2B5EF4-FFF2-40B4-BE49-F238E27FC236}">
                <a16:creationId xmlns:a16="http://schemas.microsoft.com/office/drawing/2014/main" id="{31F908E7-A296-A047-0830-B02C36752395}"/>
              </a:ext>
            </a:extLst>
          </p:cNvPr>
          <p:cNvSpPr txBox="1"/>
          <p:nvPr/>
        </p:nvSpPr>
        <p:spPr>
          <a:xfrm>
            <a:off x="2134090" y="6502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1BD00-4B4C-E686-959E-71B889B31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58" y="5967467"/>
            <a:ext cx="1318245" cy="749866"/>
          </a:xfrm>
          <a:prstGeom prst="rect">
            <a:avLst/>
          </a:prstGeom>
        </p:spPr>
      </p:pic>
      <p:cxnSp>
        <p:nvCxnSpPr>
          <p:cNvPr id="18" name="Connecteur droit avec flèche 19">
            <a:extLst>
              <a:ext uri="{FF2B5EF4-FFF2-40B4-BE49-F238E27FC236}">
                <a16:creationId xmlns:a16="http://schemas.microsoft.com/office/drawing/2014/main" id="{151137C6-A2D6-56E0-3006-36C6F0C22C38}"/>
              </a:ext>
            </a:extLst>
          </p:cNvPr>
          <p:cNvCxnSpPr>
            <a:cxnSpLocks/>
          </p:cNvCxnSpPr>
          <p:nvPr/>
        </p:nvCxnSpPr>
        <p:spPr>
          <a:xfrm flipH="1">
            <a:off x="1323975" y="6498095"/>
            <a:ext cx="345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5">
            <a:extLst>
              <a:ext uri="{FF2B5EF4-FFF2-40B4-BE49-F238E27FC236}">
                <a16:creationId xmlns:a16="http://schemas.microsoft.com/office/drawing/2014/main" id="{71DFADE7-8DDC-99F0-1287-330A15621A88}"/>
              </a:ext>
            </a:extLst>
          </p:cNvPr>
          <p:cNvSpPr txBox="1"/>
          <p:nvPr/>
        </p:nvSpPr>
        <p:spPr>
          <a:xfrm>
            <a:off x="4421157" y="2180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044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3B0B75-B7B0-E865-CEEB-12675737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99" y="1319134"/>
            <a:ext cx="5067300" cy="40195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786328" y="2039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701991" y="1965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70571-9A4B-8ADA-98D5-BEDAC503B76C}"/>
              </a:ext>
            </a:extLst>
          </p:cNvPr>
          <p:cNvSpPr/>
          <p:nvPr/>
        </p:nvSpPr>
        <p:spPr>
          <a:xfrm>
            <a:off x="1960775" y="2039946"/>
            <a:ext cx="2318994" cy="3298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C3746F-5DD9-1423-346B-65507579B55A}"/>
              </a:ext>
            </a:extLst>
          </p:cNvPr>
          <p:cNvSpPr/>
          <p:nvPr/>
        </p:nvSpPr>
        <p:spPr>
          <a:xfrm>
            <a:off x="4374149" y="1794764"/>
            <a:ext cx="2606794" cy="35439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6D024-DEA5-649B-8B65-4E8D33A1E038}"/>
              </a:ext>
            </a:extLst>
          </p:cNvPr>
          <p:cNvSpPr txBox="1"/>
          <p:nvPr/>
        </p:nvSpPr>
        <p:spPr>
          <a:xfrm>
            <a:off x="1569916" y="18552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382A0-FE89-5EC4-0AB3-E01FED323573}"/>
              </a:ext>
            </a:extLst>
          </p:cNvPr>
          <p:cNvSpPr txBox="1"/>
          <p:nvPr/>
        </p:nvSpPr>
        <p:spPr>
          <a:xfrm>
            <a:off x="6980942" y="16882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6" name="ZoneTexte 5">
            <a:extLst>
              <a:ext uri="{FF2B5EF4-FFF2-40B4-BE49-F238E27FC236}">
                <a16:creationId xmlns:a16="http://schemas.microsoft.com/office/drawing/2014/main" id="{91F02098-0D73-7C6D-6F91-C709186A1C8E}"/>
              </a:ext>
            </a:extLst>
          </p:cNvPr>
          <p:cNvSpPr txBox="1"/>
          <p:nvPr/>
        </p:nvSpPr>
        <p:spPr>
          <a:xfrm>
            <a:off x="3120272" y="5008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7" name="ZoneTexte 17">
            <a:extLst>
              <a:ext uri="{FF2B5EF4-FFF2-40B4-BE49-F238E27FC236}">
                <a16:creationId xmlns:a16="http://schemas.microsoft.com/office/drawing/2014/main" id="{E0D3121A-164A-026D-6E1A-3FE7E286549D}"/>
              </a:ext>
            </a:extLst>
          </p:cNvPr>
          <p:cNvSpPr txBox="1"/>
          <p:nvPr/>
        </p:nvSpPr>
        <p:spPr>
          <a:xfrm>
            <a:off x="6700039" y="2242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9" name="ZoneTexte 17">
            <a:extLst>
              <a:ext uri="{FF2B5EF4-FFF2-40B4-BE49-F238E27FC236}">
                <a16:creationId xmlns:a16="http://schemas.microsoft.com/office/drawing/2014/main" id="{15C05919-CF9C-B23A-5186-78950BE60324}"/>
              </a:ext>
            </a:extLst>
          </p:cNvPr>
          <p:cNvSpPr txBox="1"/>
          <p:nvPr/>
        </p:nvSpPr>
        <p:spPr>
          <a:xfrm>
            <a:off x="6681534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0" name="ZoneTexte 17">
            <a:extLst>
              <a:ext uri="{FF2B5EF4-FFF2-40B4-BE49-F238E27FC236}">
                <a16:creationId xmlns:a16="http://schemas.microsoft.com/office/drawing/2014/main" id="{9D1631DE-CAC3-DCF6-A67E-61ADC0A08565}"/>
              </a:ext>
            </a:extLst>
          </p:cNvPr>
          <p:cNvSpPr txBox="1"/>
          <p:nvPr/>
        </p:nvSpPr>
        <p:spPr>
          <a:xfrm>
            <a:off x="6681534" y="3876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1" name="ZoneTexte 17">
            <a:extLst>
              <a:ext uri="{FF2B5EF4-FFF2-40B4-BE49-F238E27FC236}">
                <a16:creationId xmlns:a16="http://schemas.microsoft.com/office/drawing/2014/main" id="{96493E24-4602-AF6E-AE51-DCFE82D9F5C8}"/>
              </a:ext>
            </a:extLst>
          </p:cNvPr>
          <p:cNvSpPr txBox="1"/>
          <p:nvPr/>
        </p:nvSpPr>
        <p:spPr>
          <a:xfrm>
            <a:off x="4880831" y="5055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73536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AAB4AE-55CB-C446-AE5C-EEE4753BA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2" y="803487"/>
            <a:ext cx="8401050" cy="5514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1E5C4C-E4C2-B1BA-CCD4-2756D74208DE}"/>
              </a:ext>
            </a:extLst>
          </p:cNvPr>
          <p:cNvSpPr/>
          <p:nvPr/>
        </p:nvSpPr>
        <p:spPr>
          <a:xfrm>
            <a:off x="3129699" y="6054513"/>
            <a:ext cx="5548558" cy="241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7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F5D2E-9AF0-308C-8708-B522DFF3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263" y="2709015"/>
            <a:ext cx="3891656" cy="37496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A987D-1BFD-1E25-8C33-F2E82DF24B13}"/>
              </a:ext>
            </a:extLst>
          </p:cNvPr>
          <p:cNvSpPr txBox="1"/>
          <p:nvPr/>
        </p:nvSpPr>
        <p:spPr>
          <a:xfrm>
            <a:off x="1848741" y="4025178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0ADF-5F61-BD72-A7A5-5B3AB8802DA1}"/>
              </a:ext>
            </a:extLst>
          </p:cNvPr>
          <p:cNvSpPr txBox="1"/>
          <p:nvPr/>
        </p:nvSpPr>
        <p:spPr>
          <a:xfrm>
            <a:off x="1846808" y="3323724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468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5B0742-8CC0-0A7F-8E1D-DAC79D6B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6" y="332682"/>
            <a:ext cx="7548562" cy="4525061"/>
          </a:xfrm>
          <a:prstGeom prst="rect">
            <a:avLst/>
          </a:prstGeom>
        </p:spPr>
      </p:pic>
      <p:sp>
        <p:nvSpPr>
          <p:cNvPr id="11" name="ZoneTexte 6">
            <a:extLst>
              <a:ext uri="{FF2B5EF4-FFF2-40B4-BE49-F238E27FC236}">
                <a16:creationId xmlns:a16="http://schemas.microsoft.com/office/drawing/2014/main" id="{1B2B5547-ED2C-33AF-89B1-76E4C1A09100}"/>
              </a:ext>
            </a:extLst>
          </p:cNvPr>
          <p:cNvSpPr txBox="1"/>
          <p:nvPr/>
        </p:nvSpPr>
        <p:spPr>
          <a:xfrm>
            <a:off x="992304" y="1762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339C67-E72F-8C32-5050-984F38B12716}"/>
              </a:ext>
            </a:extLst>
          </p:cNvPr>
          <p:cNvSpPr/>
          <p:nvPr/>
        </p:nvSpPr>
        <p:spPr>
          <a:xfrm>
            <a:off x="1080656" y="1339272"/>
            <a:ext cx="426668" cy="4802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7BBCA-C190-A019-DD53-FAB4DC7C0ABE}"/>
              </a:ext>
            </a:extLst>
          </p:cNvPr>
          <p:cNvSpPr/>
          <p:nvPr/>
        </p:nvSpPr>
        <p:spPr>
          <a:xfrm>
            <a:off x="1685259" y="1339271"/>
            <a:ext cx="549942" cy="30141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6">
            <a:extLst>
              <a:ext uri="{FF2B5EF4-FFF2-40B4-BE49-F238E27FC236}">
                <a16:creationId xmlns:a16="http://schemas.microsoft.com/office/drawing/2014/main" id="{0D825E88-5BF2-2F85-E572-48D771C99277}"/>
              </a:ext>
            </a:extLst>
          </p:cNvPr>
          <p:cNvSpPr txBox="1"/>
          <p:nvPr/>
        </p:nvSpPr>
        <p:spPr>
          <a:xfrm>
            <a:off x="2234527" y="1609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909BD0-9553-985E-4DFC-C040D9A356A1}"/>
              </a:ext>
            </a:extLst>
          </p:cNvPr>
          <p:cNvSpPr/>
          <p:nvPr/>
        </p:nvSpPr>
        <p:spPr>
          <a:xfrm>
            <a:off x="2619512" y="1609085"/>
            <a:ext cx="549942" cy="21041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81ECF-575E-2F8C-A24A-302BD1C7CEC4}"/>
              </a:ext>
            </a:extLst>
          </p:cNvPr>
          <p:cNvSpPr/>
          <p:nvPr/>
        </p:nvSpPr>
        <p:spPr>
          <a:xfrm>
            <a:off x="4242217" y="1648063"/>
            <a:ext cx="441117" cy="16553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ZoneTexte 6">
            <a:extLst>
              <a:ext uri="{FF2B5EF4-FFF2-40B4-BE49-F238E27FC236}">
                <a16:creationId xmlns:a16="http://schemas.microsoft.com/office/drawing/2014/main" id="{08239DC9-AA4D-9D27-272B-C70BF3716F25}"/>
              </a:ext>
            </a:extLst>
          </p:cNvPr>
          <p:cNvSpPr txBox="1"/>
          <p:nvPr/>
        </p:nvSpPr>
        <p:spPr>
          <a:xfrm>
            <a:off x="4239251" y="1765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0" name="ZoneTexte 6">
            <a:extLst>
              <a:ext uri="{FF2B5EF4-FFF2-40B4-BE49-F238E27FC236}">
                <a16:creationId xmlns:a16="http://schemas.microsoft.com/office/drawing/2014/main" id="{93B0FC80-3857-01EE-F9C0-A214D3548CC3}"/>
              </a:ext>
            </a:extLst>
          </p:cNvPr>
          <p:cNvSpPr txBox="1"/>
          <p:nvPr/>
        </p:nvSpPr>
        <p:spPr>
          <a:xfrm>
            <a:off x="5068319" y="1748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1" name="ZoneTexte 6">
            <a:extLst>
              <a:ext uri="{FF2B5EF4-FFF2-40B4-BE49-F238E27FC236}">
                <a16:creationId xmlns:a16="http://schemas.microsoft.com/office/drawing/2014/main" id="{AE339E3F-5A83-5EDE-4DB7-58E3EE818EF4}"/>
              </a:ext>
            </a:extLst>
          </p:cNvPr>
          <p:cNvSpPr txBox="1"/>
          <p:nvPr/>
        </p:nvSpPr>
        <p:spPr>
          <a:xfrm>
            <a:off x="5604147" y="1738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2" name="ZoneTexte 6">
            <a:extLst>
              <a:ext uri="{FF2B5EF4-FFF2-40B4-BE49-F238E27FC236}">
                <a16:creationId xmlns:a16="http://schemas.microsoft.com/office/drawing/2014/main" id="{C1EFA149-703C-7495-0C71-3EC892919A05}"/>
              </a:ext>
            </a:extLst>
          </p:cNvPr>
          <p:cNvSpPr txBox="1"/>
          <p:nvPr/>
        </p:nvSpPr>
        <p:spPr>
          <a:xfrm>
            <a:off x="5797530" y="3979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5" name="ZoneTexte 6">
            <a:extLst>
              <a:ext uri="{FF2B5EF4-FFF2-40B4-BE49-F238E27FC236}">
                <a16:creationId xmlns:a16="http://schemas.microsoft.com/office/drawing/2014/main" id="{8ADD92C4-242C-5BA8-434E-45CFE8943167}"/>
              </a:ext>
            </a:extLst>
          </p:cNvPr>
          <p:cNvSpPr txBox="1"/>
          <p:nvPr/>
        </p:nvSpPr>
        <p:spPr>
          <a:xfrm>
            <a:off x="7921726" y="2316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" name="ZoneTexte 6">
            <a:extLst>
              <a:ext uri="{FF2B5EF4-FFF2-40B4-BE49-F238E27FC236}">
                <a16:creationId xmlns:a16="http://schemas.microsoft.com/office/drawing/2014/main" id="{12C1570A-C560-01F2-6526-B676FE69F6E6}"/>
              </a:ext>
            </a:extLst>
          </p:cNvPr>
          <p:cNvSpPr txBox="1"/>
          <p:nvPr/>
        </p:nvSpPr>
        <p:spPr>
          <a:xfrm>
            <a:off x="5905407" y="681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786B7-7D0D-A079-6579-D9C9FA64F496}"/>
              </a:ext>
            </a:extLst>
          </p:cNvPr>
          <p:cNvSpPr/>
          <p:nvPr/>
        </p:nvSpPr>
        <p:spPr>
          <a:xfrm>
            <a:off x="4242217" y="1339272"/>
            <a:ext cx="441117" cy="30140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CA6BE-CA18-204E-B513-023312CAE1CF}"/>
              </a:ext>
            </a:extLst>
          </p:cNvPr>
          <p:cNvSpPr/>
          <p:nvPr/>
        </p:nvSpPr>
        <p:spPr>
          <a:xfrm>
            <a:off x="4692022" y="1319386"/>
            <a:ext cx="549942" cy="4802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140C2B-9CF8-6E7F-7801-6432F9E9C1AF}"/>
              </a:ext>
            </a:extLst>
          </p:cNvPr>
          <p:cNvSpPr/>
          <p:nvPr/>
        </p:nvSpPr>
        <p:spPr>
          <a:xfrm>
            <a:off x="5710237" y="1339271"/>
            <a:ext cx="353267" cy="4802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58621E-DAC3-319F-520C-A896EAE8CE6C}"/>
              </a:ext>
            </a:extLst>
          </p:cNvPr>
          <p:cNvSpPr/>
          <p:nvPr/>
        </p:nvSpPr>
        <p:spPr>
          <a:xfrm>
            <a:off x="6136160" y="845909"/>
            <a:ext cx="2083538" cy="152783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ZoneTexte 6">
            <a:extLst>
              <a:ext uri="{FF2B5EF4-FFF2-40B4-BE49-F238E27FC236}">
                <a16:creationId xmlns:a16="http://schemas.microsoft.com/office/drawing/2014/main" id="{36EEFACD-2977-EEE2-CF97-26259667AE64}"/>
              </a:ext>
            </a:extLst>
          </p:cNvPr>
          <p:cNvSpPr txBox="1"/>
          <p:nvPr/>
        </p:nvSpPr>
        <p:spPr>
          <a:xfrm>
            <a:off x="7857074" y="2702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2" name="ZoneTexte 6">
            <a:extLst>
              <a:ext uri="{FF2B5EF4-FFF2-40B4-BE49-F238E27FC236}">
                <a16:creationId xmlns:a16="http://schemas.microsoft.com/office/drawing/2014/main" id="{395E7291-B0AD-3BCB-4D5D-8AAEEBA6F96D}"/>
              </a:ext>
            </a:extLst>
          </p:cNvPr>
          <p:cNvSpPr txBox="1"/>
          <p:nvPr/>
        </p:nvSpPr>
        <p:spPr>
          <a:xfrm>
            <a:off x="7802851" y="34341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3" name="ZoneTexte 6">
            <a:extLst>
              <a:ext uri="{FF2B5EF4-FFF2-40B4-BE49-F238E27FC236}">
                <a16:creationId xmlns:a16="http://schemas.microsoft.com/office/drawing/2014/main" id="{90716B7C-FA14-7E81-0DC5-7CE2DAE21AB3}"/>
              </a:ext>
            </a:extLst>
          </p:cNvPr>
          <p:cNvSpPr txBox="1"/>
          <p:nvPr/>
        </p:nvSpPr>
        <p:spPr>
          <a:xfrm>
            <a:off x="6531401" y="42995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3640F89-9FE5-520D-F078-896CC8C5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950" y="5146121"/>
            <a:ext cx="3543300" cy="14478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047C2F-3A42-F511-AB61-356E2712E315}"/>
              </a:ext>
            </a:extLst>
          </p:cNvPr>
          <p:cNvCxnSpPr/>
          <p:nvPr/>
        </p:nvCxnSpPr>
        <p:spPr>
          <a:xfrm>
            <a:off x="2396995" y="5146121"/>
            <a:ext cx="0" cy="48806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5E9E35-120B-1473-AD2F-2C4AEE46E846}"/>
              </a:ext>
            </a:extLst>
          </p:cNvPr>
          <p:cNvCxnSpPr>
            <a:cxnSpLocks/>
          </p:cNvCxnSpPr>
          <p:nvPr/>
        </p:nvCxnSpPr>
        <p:spPr>
          <a:xfrm>
            <a:off x="2406390" y="5663669"/>
            <a:ext cx="0" cy="6724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6">
            <a:extLst>
              <a:ext uri="{FF2B5EF4-FFF2-40B4-BE49-F238E27FC236}">
                <a16:creationId xmlns:a16="http://schemas.microsoft.com/office/drawing/2014/main" id="{341BC775-940A-743B-CEFE-5D631D751CCC}"/>
              </a:ext>
            </a:extLst>
          </p:cNvPr>
          <p:cNvSpPr txBox="1"/>
          <p:nvPr/>
        </p:nvSpPr>
        <p:spPr>
          <a:xfrm>
            <a:off x="2083684" y="5205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44" name="ZoneTexte 6">
            <a:extLst>
              <a:ext uri="{FF2B5EF4-FFF2-40B4-BE49-F238E27FC236}">
                <a16:creationId xmlns:a16="http://schemas.microsoft.com/office/drawing/2014/main" id="{2EC92148-675C-D11E-2D9F-50305A7BF851}"/>
              </a:ext>
            </a:extLst>
          </p:cNvPr>
          <p:cNvSpPr txBox="1"/>
          <p:nvPr/>
        </p:nvSpPr>
        <p:spPr>
          <a:xfrm>
            <a:off x="2113267" y="577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45" name="ZoneTexte 6">
            <a:extLst>
              <a:ext uri="{FF2B5EF4-FFF2-40B4-BE49-F238E27FC236}">
                <a16:creationId xmlns:a16="http://schemas.microsoft.com/office/drawing/2014/main" id="{B0E382D2-CBC9-743F-E641-5A13087E8FAA}"/>
              </a:ext>
            </a:extLst>
          </p:cNvPr>
          <p:cNvSpPr txBox="1"/>
          <p:nvPr/>
        </p:nvSpPr>
        <p:spPr>
          <a:xfrm>
            <a:off x="2113267" y="6287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9564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8787D-44B1-29F4-FDDD-8D052281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49" y="650866"/>
            <a:ext cx="7508686" cy="53792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5525" y="2039086"/>
            <a:ext cx="2020203" cy="2087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608190" y="185963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618905" y="2169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630974" y="27992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618905" y="3331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985729" y="1930099"/>
            <a:ext cx="722306" cy="14575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451654" y="920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97384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6D1EB5-6C25-398C-62F9-35A2EEB6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68" y="0"/>
            <a:ext cx="6703063" cy="6858000"/>
          </a:xfrm>
          <a:prstGeom prst="rect">
            <a:avLst/>
          </a:prstGeom>
        </p:spPr>
      </p:pic>
      <p:sp>
        <p:nvSpPr>
          <p:cNvPr id="11" name="ZoneTexte 11">
            <a:extLst>
              <a:ext uri="{FF2B5EF4-FFF2-40B4-BE49-F238E27FC236}">
                <a16:creationId xmlns:a16="http://schemas.microsoft.com/office/drawing/2014/main" id="{63472AD8-6466-479C-9D84-11D3DAC79459}"/>
              </a:ext>
            </a:extLst>
          </p:cNvPr>
          <p:cNvSpPr txBox="1"/>
          <p:nvPr/>
        </p:nvSpPr>
        <p:spPr>
          <a:xfrm>
            <a:off x="4826927" y="1182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4" name="ZoneTexte 11">
            <a:extLst>
              <a:ext uri="{FF2B5EF4-FFF2-40B4-BE49-F238E27FC236}">
                <a16:creationId xmlns:a16="http://schemas.microsoft.com/office/drawing/2014/main" id="{738E938D-EB16-4C24-B4BC-B5DF50FC1710}"/>
              </a:ext>
            </a:extLst>
          </p:cNvPr>
          <p:cNvSpPr txBox="1"/>
          <p:nvPr/>
        </p:nvSpPr>
        <p:spPr>
          <a:xfrm>
            <a:off x="3298248" y="2171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ZoneTexte 11">
            <a:extLst>
              <a:ext uri="{FF2B5EF4-FFF2-40B4-BE49-F238E27FC236}">
                <a16:creationId xmlns:a16="http://schemas.microsoft.com/office/drawing/2014/main" id="{77EE01F6-0ADD-40AE-8B2F-47286EB6B77D}"/>
              </a:ext>
            </a:extLst>
          </p:cNvPr>
          <p:cNvSpPr txBox="1"/>
          <p:nvPr/>
        </p:nvSpPr>
        <p:spPr>
          <a:xfrm>
            <a:off x="3280886" y="3373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9" name="ZoneTexte 11">
            <a:extLst>
              <a:ext uri="{FF2B5EF4-FFF2-40B4-BE49-F238E27FC236}">
                <a16:creationId xmlns:a16="http://schemas.microsoft.com/office/drawing/2014/main" id="{408FC801-FF89-40DE-AF26-50224D7B6A87}"/>
              </a:ext>
            </a:extLst>
          </p:cNvPr>
          <p:cNvSpPr txBox="1"/>
          <p:nvPr/>
        </p:nvSpPr>
        <p:spPr>
          <a:xfrm>
            <a:off x="3281453" y="3747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1" name="ZoneTexte 11">
            <a:extLst>
              <a:ext uri="{FF2B5EF4-FFF2-40B4-BE49-F238E27FC236}">
                <a16:creationId xmlns:a16="http://schemas.microsoft.com/office/drawing/2014/main" id="{1586F6FC-9023-4E31-920A-FAA542747504}"/>
              </a:ext>
            </a:extLst>
          </p:cNvPr>
          <p:cNvSpPr txBox="1"/>
          <p:nvPr/>
        </p:nvSpPr>
        <p:spPr>
          <a:xfrm>
            <a:off x="4421156" y="4530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22" name="ZoneTexte 11">
            <a:extLst>
              <a:ext uri="{FF2B5EF4-FFF2-40B4-BE49-F238E27FC236}">
                <a16:creationId xmlns:a16="http://schemas.microsoft.com/office/drawing/2014/main" id="{0CE95B67-113D-47F7-88C7-FB6411BC2ECC}"/>
              </a:ext>
            </a:extLst>
          </p:cNvPr>
          <p:cNvSpPr txBox="1"/>
          <p:nvPr/>
        </p:nvSpPr>
        <p:spPr>
          <a:xfrm>
            <a:off x="4421156" y="5325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5" name="ZoneTexte 11">
            <a:extLst>
              <a:ext uri="{FF2B5EF4-FFF2-40B4-BE49-F238E27FC236}">
                <a16:creationId xmlns:a16="http://schemas.microsoft.com/office/drawing/2014/main" id="{3B115D02-24D3-422A-995B-A95EB8F3F5EE}"/>
              </a:ext>
            </a:extLst>
          </p:cNvPr>
          <p:cNvSpPr txBox="1"/>
          <p:nvPr/>
        </p:nvSpPr>
        <p:spPr>
          <a:xfrm>
            <a:off x="1152274" y="939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26" name="ZoneTexte 11">
            <a:extLst>
              <a:ext uri="{FF2B5EF4-FFF2-40B4-BE49-F238E27FC236}">
                <a16:creationId xmlns:a16="http://schemas.microsoft.com/office/drawing/2014/main" id="{A18C9203-97A2-4545-BB47-96851C316D85}"/>
              </a:ext>
            </a:extLst>
          </p:cNvPr>
          <p:cNvSpPr txBox="1"/>
          <p:nvPr/>
        </p:nvSpPr>
        <p:spPr>
          <a:xfrm>
            <a:off x="1031431" y="1776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2" name="ZoneTexte 11">
            <a:extLst>
              <a:ext uri="{FF2B5EF4-FFF2-40B4-BE49-F238E27FC236}">
                <a16:creationId xmlns:a16="http://schemas.microsoft.com/office/drawing/2014/main" id="{08E34931-3CEA-04D1-95B4-733E7D869CB6}"/>
              </a:ext>
            </a:extLst>
          </p:cNvPr>
          <p:cNvSpPr txBox="1"/>
          <p:nvPr/>
        </p:nvSpPr>
        <p:spPr>
          <a:xfrm>
            <a:off x="1011116" y="6284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E545E-26A0-C391-190E-E9250350C6D3}"/>
              </a:ext>
            </a:extLst>
          </p:cNvPr>
          <p:cNvSpPr/>
          <p:nvPr/>
        </p:nvSpPr>
        <p:spPr>
          <a:xfrm>
            <a:off x="3365838" y="535983"/>
            <a:ext cx="2059619" cy="13185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A5A05-7367-0282-F0CF-37186DA41DC2}"/>
              </a:ext>
            </a:extLst>
          </p:cNvPr>
          <p:cNvSpPr txBox="1"/>
          <p:nvPr/>
        </p:nvSpPr>
        <p:spPr>
          <a:xfrm>
            <a:off x="5493047" y="3513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79F38-241D-A6C0-240D-F6CFC3D5A0F8}"/>
              </a:ext>
            </a:extLst>
          </p:cNvPr>
          <p:cNvSpPr/>
          <p:nvPr/>
        </p:nvSpPr>
        <p:spPr>
          <a:xfrm>
            <a:off x="3365838" y="1938887"/>
            <a:ext cx="2059619" cy="243798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8DE0B4-DD08-62AF-5865-5BFE155484E0}"/>
              </a:ext>
            </a:extLst>
          </p:cNvPr>
          <p:cNvSpPr/>
          <p:nvPr/>
        </p:nvSpPr>
        <p:spPr>
          <a:xfrm>
            <a:off x="3365838" y="4479524"/>
            <a:ext cx="2059619" cy="198507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1652A-FF4C-BE48-59DF-18FAFB49C9C9}"/>
              </a:ext>
            </a:extLst>
          </p:cNvPr>
          <p:cNvSpPr/>
          <p:nvPr/>
        </p:nvSpPr>
        <p:spPr>
          <a:xfrm>
            <a:off x="1031431" y="662443"/>
            <a:ext cx="2290413" cy="276655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8E20C1-5181-04C7-ED97-2962DFF71BEF}"/>
              </a:ext>
            </a:extLst>
          </p:cNvPr>
          <p:cNvSpPr txBox="1"/>
          <p:nvPr/>
        </p:nvSpPr>
        <p:spPr>
          <a:xfrm>
            <a:off x="5493047" y="43758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EE4E07-0ACA-4FD3-A09C-0625B8C6794B}"/>
              </a:ext>
            </a:extLst>
          </p:cNvPr>
          <p:cNvSpPr txBox="1"/>
          <p:nvPr/>
        </p:nvSpPr>
        <p:spPr>
          <a:xfrm>
            <a:off x="685549" y="652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A846A9-F91A-8261-340D-70086C595CEB}"/>
              </a:ext>
            </a:extLst>
          </p:cNvPr>
          <p:cNvSpPr txBox="1"/>
          <p:nvPr/>
        </p:nvSpPr>
        <p:spPr>
          <a:xfrm>
            <a:off x="5493047" y="19445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AF0AED-7D3E-AFA4-BA0F-E9F854097564}"/>
              </a:ext>
            </a:extLst>
          </p:cNvPr>
          <p:cNvSpPr/>
          <p:nvPr/>
        </p:nvSpPr>
        <p:spPr>
          <a:xfrm>
            <a:off x="1031431" y="3614027"/>
            <a:ext cx="2280133" cy="30915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ZoneTexte 4">
            <a:extLst>
              <a:ext uri="{FF2B5EF4-FFF2-40B4-BE49-F238E27FC236}">
                <a16:creationId xmlns:a16="http://schemas.microsoft.com/office/drawing/2014/main" id="{0FD42E3B-58F9-09DB-B94A-461C33B00DD5}"/>
              </a:ext>
            </a:extLst>
          </p:cNvPr>
          <p:cNvSpPr txBox="1"/>
          <p:nvPr/>
        </p:nvSpPr>
        <p:spPr>
          <a:xfrm>
            <a:off x="675130" y="3578411"/>
            <a:ext cx="34817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FF00"/>
                </a:solidFill>
              </a:rPr>
              <a:t>E</a:t>
            </a:r>
          </a:p>
        </p:txBody>
      </p:sp>
      <p:sp>
        <p:nvSpPr>
          <p:cNvPr id="28" name="ZoneTexte 11">
            <a:extLst>
              <a:ext uri="{FF2B5EF4-FFF2-40B4-BE49-F238E27FC236}">
                <a16:creationId xmlns:a16="http://schemas.microsoft.com/office/drawing/2014/main" id="{E12F90B6-85D3-CEAE-8DC9-9A5C8BE7FD8C}"/>
              </a:ext>
            </a:extLst>
          </p:cNvPr>
          <p:cNvSpPr txBox="1"/>
          <p:nvPr/>
        </p:nvSpPr>
        <p:spPr>
          <a:xfrm>
            <a:off x="3288151" y="2681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9" name="ZoneTexte 11">
            <a:extLst>
              <a:ext uri="{FF2B5EF4-FFF2-40B4-BE49-F238E27FC236}">
                <a16:creationId xmlns:a16="http://schemas.microsoft.com/office/drawing/2014/main" id="{8712B2E3-8538-1806-2E71-B2D510390518}"/>
              </a:ext>
            </a:extLst>
          </p:cNvPr>
          <p:cNvSpPr txBox="1"/>
          <p:nvPr/>
        </p:nvSpPr>
        <p:spPr>
          <a:xfrm>
            <a:off x="3288151" y="293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30" name="ZoneTexte 11">
            <a:extLst>
              <a:ext uri="{FF2B5EF4-FFF2-40B4-BE49-F238E27FC236}">
                <a16:creationId xmlns:a16="http://schemas.microsoft.com/office/drawing/2014/main" id="{396D4012-125E-0CB1-8F20-D7ECB1A59C23}"/>
              </a:ext>
            </a:extLst>
          </p:cNvPr>
          <p:cNvSpPr txBox="1"/>
          <p:nvPr/>
        </p:nvSpPr>
        <p:spPr>
          <a:xfrm>
            <a:off x="1036507" y="27204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31" name="ZoneTexte 11">
            <a:extLst>
              <a:ext uri="{FF2B5EF4-FFF2-40B4-BE49-F238E27FC236}">
                <a16:creationId xmlns:a16="http://schemas.microsoft.com/office/drawing/2014/main" id="{422834EF-33BE-A884-63D3-7A82168D19AE}"/>
              </a:ext>
            </a:extLst>
          </p:cNvPr>
          <p:cNvSpPr txBox="1"/>
          <p:nvPr/>
        </p:nvSpPr>
        <p:spPr>
          <a:xfrm>
            <a:off x="1019245" y="39501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sp>
        <p:nvSpPr>
          <p:cNvPr id="32" name="ZoneTexte 11">
            <a:extLst>
              <a:ext uri="{FF2B5EF4-FFF2-40B4-BE49-F238E27FC236}">
                <a16:creationId xmlns:a16="http://schemas.microsoft.com/office/drawing/2014/main" id="{15A875FE-3C98-C265-161E-BA63D8D05917}"/>
              </a:ext>
            </a:extLst>
          </p:cNvPr>
          <p:cNvSpPr txBox="1"/>
          <p:nvPr/>
        </p:nvSpPr>
        <p:spPr>
          <a:xfrm>
            <a:off x="1011116" y="42165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14</a:t>
            </a:r>
          </a:p>
        </p:txBody>
      </p:sp>
      <p:sp>
        <p:nvSpPr>
          <p:cNvPr id="33" name="ZoneTexte 11">
            <a:extLst>
              <a:ext uri="{FF2B5EF4-FFF2-40B4-BE49-F238E27FC236}">
                <a16:creationId xmlns:a16="http://schemas.microsoft.com/office/drawing/2014/main" id="{B4738EAA-EC24-5857-FD7E-5E7B8D8D857D}"/>
              </a:ext>
            </a:extLst>
          </p:cNvPr>
          <p:cNvSpPr txBox="1"/>
          <p:nvPr/>
        </p:nvSpPr>
        <p:spPr>
          <a:xfrm>
            <a:off x="1031431" y="50292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15</a:t>
            </a:r>
          </a:p>
        </p:txBody>
      </p:sp>
      <p:sp>
        <p:nvSpPr>
          <p:cNvPr id="34" name="ZoneTexte 11">
            <a:extLst>
              <a:ext uri="{FF2B5EF4-FFF2-40B4-BE49-F238E27FC236}">
                <a16:creationId xmlns:a16="http://schemas.microsoft.com/office/drawing/2014/main" id="{B614AE3A-9D6E-226C-367B-AC80AF125526}"/>
              </a:ext>
            </a:extLst>
          </p:cNvPr>
          <p:cNvSpPr txBox="1"/>
          <p:nvPr/>
        </p:nvSpPr>
        <p:spPr>
          <a:xfrm>
            <a:off x="1031431" y="54720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16</a:t>
            </a:r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DB4C6D7A-2E1D-6813-B6A9-63E6448DA718}"/>
              </a:ext>
            </a:extLst>
          </p:cNvPr>
          <p:cNvSpPr txBox="1"/>
          <p:nvPr/>
        </p:nvSpPr>
        <p:spPr>
          <a:xfrm>
            <a:off x="1019245" y="37442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08064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AB9FF9-5B6C-5274-03A0-1CD781B1D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79" y="1178038"/>
            <a:ext cx="7055181" cy="3479179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2ED8FE06-1F26-567C-8688-6B406B1A9A64}"/>
              </a:ext>
            </a:extLst>
          </p:cNvPr>
          <p:cNvSpPr txBox="1"/>
          <p:nvPr/>
        </p:nvSpPr>
        <p:spPr>
          <a:xfrm>
            <a:off x="2415198" y="191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CDFA9F-B37D-C28C-D064-203FC41BAFE1}"/>
              </a:ext>
            </a:extLst>
          </p:cNvPr>
          <p:cNvSpPr txBox="1"/>
          <p:nvPr/>
        </p:nvSpPr>
        <p:spPr>
          <a:xfrm>
            <a:off x="5635930" y="191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3929B2F-BA9B-E645-FCD7-B43F9A3E73EB}"/>
              </a:ext>
            </a:extLst>
          </p:cNvPr>
          <p:cNvSpPr txBox="1"/>
          <p:nvPr/>
        </p:nvSpPr>
        <p:spPr>
          <a:xfrm>
            <a:off x="2415198" y="2671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E0EB010C-A3D0-8EEB-579D-192B37F0C25F}"/>
              </a:ext>
            </a:extLst>
          </p:cNvPr>
          <p:cNvSpPr txBox="1"/>
          <p:nvPr/>
        </p:nvSpPr>
        <p:spPr>
          <a:xfrm>
            <a:off x="3758740" y="2391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232C7CC2-6F8D-6F34-DE97-5B1C0D12F6B2}"/>
              </a:ext>
            </a:extLst>
          </p:cNvPr>
          <p:cNvSpPr txBox="1"/>
          <p:nvPr/>
        </p:nvSpPr>
        <p:spPr>
          <a:xfrm>
            <a:off x="3160650" y="3119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B73E4B25-208D-24BE-2E2E-A57D84C5DE5A}"/>
              </a:ext>
            </a:extLst>
          </p:cNvPr>
          <p:cNvSpPr txBox="1"/>
          <p:nvPr/>
        </p:nvSpPr>
        <p:spPr>
          <a:xfrm>
            <a:off x="5210559" y="2760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E2A960FC-4B8B-A663-5885-966156BACB20}"/>
              </a:ext>
            </a:extLst>
          </p:cNvPr>
          <p:cNvSpPr txBox="1"/>
          <p:nvPr/>
        </p:nvSpPr>
        <p:spPr>
          <a:xfrm>
            <a:off x="7818851" y="1562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110C0431-2A5E-A1B6-5EFE-3D5B9A9C0642}"/>
              </a:ext>
            </a:extLst>
          </p:cNvPr>
          <p:cNvSpPr txBox="1"/>
          <p:nvPr/>
        </p:nvSpPr>
        <p:spPr>
          <a:xfrm>
            <a:off x="7818851" y="1873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4" name="ZoneTexte 6">
            <a:extLst>
              <a:ext uri="{FF2B5EF4-FFF2-40B4-BE49-F238E27FC236}">
                <a16:creationId xmlns:a16="http://schemas.microsoft.com/office/drawing/2014/main" id="{B43AAA21-C602-78B9-B797-5EE8DB0AEF15}"/>
              </a:ext>
            </a:extLst>
          </p:cNvPr>
          <p:cNvSpPr txBox="1"/>
          <p:nvPr/>
        </p:nvSpPr>
        <p:spPr>
          <a:xfrm>
            <a:off x="7818851" y="23013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16" name="ZoneTexte 6">
            <a:extLst>
              <a:ext uri="{FF2B5EF4-FFF2-40B4-BE49-F238E27FC236}">
                <a16:creationId xmlns:a16="http://schemas.microsoft.com/office/drawing/2014/main" id="{3EAE9829-BBDD-3A4D-B6A7-8508C2C6A5E2}"/>
              </a:ext>
            </a:extLst>
          </p:cNvPr>
          <p:cNvSpPr txBox="1"/>
          <p:nvPr/>
        </p:nvSpPr>
        <p:spPr>
          <a:xfrm>
            <a:off x="7911185" y="3001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635C1F4E-4A0C-430E-8CD5-1F767F4AF143}"/>
              </a:ext>
            </a:extLst>
          </p:cNvPr>
          <p:cNvSpPr txBox="1"/>
          <p:nvPr/>
        </p:nvSpPr>
        <p:spPr>
          <a:xfrm>
            <a:off x="7911185" y="32946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F24AAFB1-A703-66C2-EA56-DB44F8D9DEF4}"/>
              </a:ext>
            </a:extLst>
          </p:cNvPr>
          <p:cNvSpPr txBox="1"/>
          <p:nvPr/>
        </p:nvSpPr>
        <p:spPr>
          <a:xfrm>
            <a:off x="6647993" y="40483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88971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4011D-91AF-C05F-EF1F-275C5D4E9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E786DC7-DAD1-9964-EF1B-18767874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48" y="1174373"/>
            <a:ext cx="7051748" cy="3477486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83B824AA-7DBE-4A52-2EE8-E39B72271B81}"/>
              </a:ext>
            </a:extLst>
          </p:cNvPr>
          <p:cNvSpPr txBox="1"/>
          <p:nvPr/>
        </p:nvSpPr>
        <p:spPr>
          <a:xfrm>
            <a:off x="2242726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128BBE-C489-A820-3B20-4F351534F4D3}"/>
              </a:ext>
            </a:extLst>
          </p:cNvPr>
          <p:cNvSpPr txBox="1"/>
          <p:nvPr/>
        </p:nvSpPr>
        <p:spPr>
          <a:xfrm>
            <a:off x="5508288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53A1612-4AB2-8CBB-6EEE-46C61580AA37}"/>
              </a:ext>
            </a:extLst>
          </p:cNvPr>
          <p:cNvSpPr txBox="1"/>
          <p:nvPr/>
        </p:nvSpPr>
        <p:spPr>
          <a:xfrm>
            <a:off x="2298448" y="2650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2C42801F-2DDC-97A2-0BB9-51D3637CEC0A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45D8BE27-285D-CB26-E6A0-E9C7BBCD7970}"/>
              </a:ext>
            </a:extLst>
          </p:cNvPr>
          <p:cNvSpPr txBox="1"/>
          <p:nvPr/>
        </p:nvSpPr>
        <p:spPr>
          <a:xfrm>
            <a:off x="7672337" y="1580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11D4AAAC-3DB8-D213-FA9F-605D3A1047CE}"/>
              </a:ext>
            </a:extLst>
          </p:cNvPr>
          <p:cNvSpPr txBox="1"/>
          <p:nvPr/>
        </p:nvSpPr>
        <p:spPr>
          <a:xfrm>
            <a:off x="7672337" y="1859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20623E13-8E32-802B-9891-E2F89275FD1C}"/>
              </a:ext>
            </a:extLst>
          </p:cNvPr>
          <p:cNvSpPr txBox="1"/>
          <p:nvPr/>
        </p:nvSpPr>
        <p:spPr>
          <a:xfrm>
            <a:off x="7624474" y="2322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4F175A14-DBC2-6558-DC93-BD80F749B190}"/>
              </a:ext>
            </a:extLst>
          </p:cNvPr>
          <p:cNvSpPr txBox="1"/>
          <p:nvPr/>
        </p:nvSpPr>
        <p:spPr>
          <a:xfrm>
            <a:off x="3483954" y="2363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BB89A589-96B6-B6E6-E6FC-164D8DE69E11}"/>
              </a:ext>
            </a:extLst>
          </p:cNvPr>
          <p:cNvSpPr txBox="1"/>
          <p:nvPr/>
        </p:nvSpPr>
        <p:spPr>
          <a:xfrm>
            <a:off x="6616534" y="40072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16" name="ZoneTexte 6">
            <a:extLst>
              <a:ext uri="{FF2B5EF4-FFF2-40B4-BE49-F238E27FC236}">
                <a16:creationId xmlns:a16="http://schemas.microsoft.com/office/drawing/2014/main" id="{9B6B32A0-2C6E-2836-0014-2F638639965F}"/>
              </a:ext>
            </a:extLst>
          </p:cNvPr>
          <p:cNvSpPr txBox="1"/>
          <p:nvPr/>
        </p:nvSpPr>
        <p:spPr>
          <a:xfrm>
            <a:off x="7624474" y="2784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55244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78B1E-FAC1-6FA1-B78B-81C2ABB81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48" y="1164398"/>
            <a:ext cx="7051748" cy="3477486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8BC04CDE-F172-0A26-4877-577006DA0E27}"/>
              </a:ext>
            </a:extLst>
          </p:cNvPr>
          <p:cNvSpPr txBox="1"/>
          <p:nvPr/>
        </p:nvSpPr>
        <p:spPr>
          <a:xfrm>
            <a:off x="2242726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BED7C2-6D17-5E4C-6A3E-AE685FBEB008}"/>
              </a:ext>
            </a:extLst>
          </p:cNvPr>
          <p:cNvSpPr txBox="1"/>
          <p:nvPr/>
        </p:nvSpPr>
        <p:spPr>
          <a:xfrm>
            <a:off x="5508288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2FD1903-F1EE-F5E7-810D-648AB7C1605E}"/>
              </a:ext>
            </a:extLst>
          </p:cNvPr>
          <p:cNvSpPr txBox="1"/>
          <p:nvPr/>
        </p:nvSpPr>
        <p:spPr>
          <a:xfrm>
            <a:off x="2298448" y="2650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AF1D3CCF-7962-50C0-7B57-38BC9A23AC05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C1CE9D4A-93B1-D492-EE4B-0EA688AA1389}"/>
              </a:ext>
            </a:extLst>
          </p:cNvPr>
          <p:cNvSpPr txBox="1"/>
          <p:nvPr/>
        </p:nvSpPr>
        <p:spPr>
          <a:xfrm>
            <a:off x="7576610" y="176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7E49F9A3-ED8B-596C-425C-51C5C8FD3748}"/>
              </a:ext>
            </a:extLst>
          </p:cNvPr>
          <p:cNvSpPr txBox="1"/>
          <p:nvPr/>
        </p:nvSpPr>
        <p:spPr>
          <a:xfrm>
            <a:off x="7606348" y="2316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4185496C-AC3D-3A3E-DCC3-42C655478224}"/>
              </a:ext>
            </a:extLst>
          </p:cNvPr>
          <p:cNvSpPr txBox="1"/>
          <p:nvPr/>
        </p:nvSpPr>
        <p:spPr>
          <a:xfrm>
            <a:off x="7606348" y="2781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B7678D5D-203A-FA98-E074-F0ABECAD35FA}"/>
              </a:ext>
            </a:extLst>
          </p:cNvPr>
          <p:cNvSpPr txBox="1"/>
          <p:nvPr/>
        </p:nvSpPr>
        <p:spPr>
          <a:xfrm>
            <a:off x="3483954" y="2363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BC7787DB-4217-35B2-8DE5-67F0215CF706}"/>
              </a:ext>
            </a:extLst>
          </p:cNvPr>
          <p:cNvSpPr txBox="1"/>
          <p:nvPr/>
        </p:nvSpPr>
        <p:spPr>
          <a:xfrm>
            <a:off x="6616534" y="4007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46621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1CC9B3-8DDC-0301-8B29-80B6BC7282A4}"/>
              </a:ext>
            </a:extLst>
          </p:cNvPr>
          <p:cNvSpPr txBox="1"/>
          <p:nvPr/>
        </p:nvSpPr>
        <p:spPr>
          <a:xfrm>
            <a:off x="2850441" y="90498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Amplitude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A5CFC2-69B7-7173-D11D-3CC190ABB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237260"/>
            <a:ext cx="8876145" cy="8118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6C5E28-BBFD-B686-3177-8D25A9D8328B}"/>
              </a:ext>
            </a:extLst>
          </p:cNvPr>
          <p:cNvSpPr/>
          <p:nvPr/>
        </p:nvSpPr>
        <p:spPr>
          <a:xfrm>
            <a:off x="1302327" y="1212760"/>
            <a:ext cx="3657600" cy="836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7A8843-1746-7E06-98A6-CFCF465C84E7}"/>
              </a:ext>
            </a:extLst>
          </p:cNvPr>
          <p:cNvSpPr/>
          <p:nvPr/>
        </p:nvSpPr>
        <p:spPr>
          <a:xfrm>
            <a:off x="5357092" y="1212761"/>
            <a:ext cx="3722253" cy="8363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6A8F3-FEB5-4EFA-A4A8-6ACCEA677CE9}"/>
              </a:ext>
            </a:extLst>
          </p:cNvPr>
          <p:cNvSpPr txBox="1"/>
          <p:nvPr/>
        </p:nvSpPr>
        <p:spPr>
          <a:xfrm>
            <a:off x="6831926" y="904984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Position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70DC6D-D165-A2C8-FD76-16FEE673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8" y="2938462"/>
            <a:ext cx="4734936" cy="7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6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2322F8-187E-FA0D-DB88-217DC32C2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9" y="521541"/>
            <a:ext cx="7223524" cy="52528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17989-8E2B-FF2D-D957-A7587E4B938C}"/>
              </a:ext>
            </a:extLst>
          </p:cNvPr>
          <p:cNvSpPr/>
          <p:nvPr/>
        </p:nvSpPr>
        <p:spPr>
          <a:xfrm>
            <a:off x="3355797" y="1181701"/>
            <a:ext cx="301686" cy="3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7AE39A-CE0F-EB5F-C4D5-2DD77EBE16FD}"/>
              </a:ext>
            </a:extLst>
          </p:cNvPr>
          <p:cNvSpPr txBox="1"/>
          <p:nvPr/>
        </p:nvSpPr>
        <p:spPr>
          <a:xfrm>
            <a:off x="3355797" y="829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31BA3A2-3208-B1BF-844D-9E76B4BF50C6}"/>
              </a:ext>
            </a:extLst>
          </p:cNvPr>
          <p:cNvCxnSpPr>
            <a:cxnSpLocks/>
          </p:cNvCxnSpPr>
          <p:nvPr/>
        </p:nvCxnSpPr>
        <p:spPr>
          <a:xfrm>
            <a:off x="3657483" y="1515826"/>
            <a:ext cx="3925572" cy="22993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7">
            <a:extLst>
              <a:ext uri="{FF2B5EF4-FFF2-40B4-BE49-F238E27FC236}">
                <a16:creationId xmlns:a16="http://schemas.microsoft.com/office/drawing/2014/main" id="{67F9373F-8C97-2E8F-F480-8EB718E5FAAC}"/>
              </a:ext>
            </a:extLst>
          </p:cNvPr>
          <p:cNvCxnSpPr>
            <a:cxnSpLocks/>
          </p:cNvCxnSpPr>
          <p:nvPr/>
        </p:nvCxnSpPr>
        <p:spPr>
          <a:xfrm flipH="1" flipV="1">
            <a:off x="5761549" y="1874982"/>
            <a:ext cx="2405753" cy="2102214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2DBD36-96A3-C52A-E2DD-1EDA4CF997FB}"/>
              </a:ext>
            </a:extLst>
          </p:cNvPr>
          <p:cNvSpPr/>
          <p:nvPr/>
        </p:nvSpPr>
        <p:spPr>
          <a:xfrm>
            <a:off x="5255069" y="1054595"/>
            <a:ext cx="462899" cy="191951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9AA66CF1-35B7-2972-1D57-A83416AA21D4}"/>
              </a:ext>
            </a:extLst>
          </p:cNvPr>
          <p:cNvSpPr txBox="1"/>
          <p:nvPr/>
        </p:nvSpPr>
        <p:spPr>
          <a:xfrm>
            <a:off x="7957518" y="3607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8" name="ZoneTexte 6">
            <a:extLst>
              <a:ext uri="{FF2B5EF4-FFF2-40B4-BE49-F238E27FC236}">
                <a16:creationId xmlns:a16="http://schemas.microsoft.com/office/drawing/2014/main" id="{20A16422-F29A-C153-AB4F-4AB67938479C}"/>
              </a:ext>
            </a:extLst>
          </p:cNvPr>
          <p:cNvSpPr txBox="1"/>
          <p:nvPr/>
        </p:nvSpPr>
        <p:spPr>
          <a:xfrm>
            <a:off x="5367158" y="731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1466F8-2BB7-1D7C-9E3B-2E96458E56E1}"/>
              </a:ext>
            </a:extLst>
          </p:cNvPr>
          <p:cNvSpPr/>
          <p:nvPr/>
        </p:nvSpPr>
        <p:spPr>
          <a:xfrm>
            <a:off x="6387983" y="731213"/>
            <a:ext cx="1775948" cy="34710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9925590B-F21C-7923-4553-DDB69F712EBD}"/>
              </a:ext>
            </a:extLst>
          </p:cNvPr>
          <p:cNvSpPr txBox="1"/>
          <p:nvPr/>
        </p:nvSpPr>
        <p:spPr>
          <a:xfrm>
            <a:off x="8119211" y="720036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5" name="ZoneTexte 6">
            <a:extLst>
              <a:ext uri="{FF2B5EF4-FFF2-40B4-BE49-F238E27FC236}">
                <a16:creationId xmlns:a16="http://schemas.microsoft.com/office/drawing/2014/main" id="{B52D011D-AAF9-DB32-4BE4-2A3F465E6202}"/>
              </a:ext>
            </a:extLst>
          </p:cNvPr>
          <p:cNvSpPr txBox="1"/>
          <p:nvPr/>
        </p:nvSpPr>
        <p:spPr>
          <a:xfrm>
            <a:off x="7013868" y="2301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8B4EC858-FD4E-B81D-849D-BAEC3FFF0DF3}"/>
              </a:ext>
            </a:extLst>
          </p:cNvPr>
          <p:cNvSpPr txBox="1"/>
          <p:nvPr/>
        </p:nvSpPr>
        <p:spPr>
          <a:xfrm>
            <a:off x="7828425" y="1310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7208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BCDCA-9CE2-DCA8-334A-846300217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30" y="521541"/>
            <a:ext cx="6986793" cy="52528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17989-8E2B-FF2D-D957-A7587E4B938C}"/>
              </a:ext>
            </a:extLst>
          </p:cNvPr>
          <p:cNvSpPr/>
          <p:nvPr/>
        </p:nvSpPr>
        <p:spPr>
          <a:xfrm>
            <a:off x="3355797" y="1181701"/>
            <a:ext cx="301686" cy="3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7AE39A-CE0F-EB5F-C4D5-2DD77EBE16FD}"/>
              </a:ext>
            </a:extLst>
          </p:cNvPr>
          <p:cNvSpPr txBox="1"/>
          <p:nvPr/>
        </p:nvSpPr>
        <p:spPr>
          <a:xfrm>
            <a:off x="3355797" y="829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31BA3A2-3208-B1BF-844D-9E76B4BF50C6}"/>
              </a:ext>
            </a:extLst>
          </p:cNvPr>
          <p:cNvCxnSpPr>
            <a:cxnSpLocks/>
          </p:cNvCxnSpPr>
          <p:nvPr/>
        </p:nvCxnSpPr>
        <p:spPr>
          <a:xfrm>
            <a:off x="3657483" y="1515826"/>
            <a:ext cx="3105267" cy="22767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7">
            <a:extLst>
              <a:ext uri="{FF2B5EF4-FFF2-40B4-BE49-F238E27FC236}">
                <a16:creationId xmlns:a16="http://schemas.microsoft.com/office/drawing/2014/main" id="{67F9373F-8C97-2E8F-F480-8EB718E5FAAC}"/>
              </a:ext>
            </a:extLst>
          </p:cNvPr>
          <p:cNvCxnSpPr>
            <a:cxnSpLocks/>
          </p:cNvCxnSpPr>
          <p:nvPr/>
        </p:nvCxnSpPr>
        <p:spPr>
          <a:xfrm flipH="1" flipV="1">
            <a:off x="4908550" y="1822450"/>
            <a:ext cx="2082800" cy="1909924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2DBD36-96A3-C52A-E2DD-1EDA4CF997FB}"/>
              </a:ext>
            </a:extLst>
          </p:cNvPr>
          <p:cNvSpPr/>
          <p:nvPr/>
        </p:nvSpPr>
        <p:spPr>
          <a:xfrm>
            <a:off x="4578985" y="990873"/>
            <a:ext cx="462899" cy="8315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9AA66CF1-35B7-2972-1D57-A83416AA21D4}"/>
              </a:ext>
            </a:extLst>
          </p:cNvPr>
          <p:cNvSpPr txBox="1"/>
          <p:nvPr/>
        </p:nvSpPr>
        <p:spPr>
          <a:xfrm>
            <a:off x="7212694" y="36078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b</a:t>
            </a:r>
          </a:p>
        </p:txBody>
      </p:sp>
      <p:sp>
        <p:nvSpPr>
          <p:cNvPr id="18" name="ZoneTexte 6">
            <a:extLst>
              <a:ext uri="{FF2B5EF4-FFF2-40B4-BE49-F238E27FC236}">
                <a16:creationId xmlns:a16="http://schemas.microsoft.com/office/drawing/2014/main" id="{20A16422-F29A-C153-AB4F-4AB67938479C}"/>
              </a:ext>
            </a:extLst>
          </p:cNvPr>
          <p:cNvSpPr txBox="1"/>
          <p:nvPr/>
        </p:nvSpPr>
        <p:spPr>
          <a:xfrm>
            <a:off x="4659591" y="72716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C4A6C-0428-3D93-57DE-A465269B672B}"/>
              </a:ext>
            </a:extLst>
          </p:cNvPr>
          <p:cNvSpPr txBox="1"/>
          <p:nvPr/>
        </p:nvSpPr>
        <p:spPr>
          <a:xfrm>
            <a:off x="118296" y="152209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HEP</a:t>
            </a:r>
          </a:p>
        </p:txBody>
      </p:sp>
    </p:spTree>
    <p:extLst>
      <p:ext uri="{BB962C8B-B14F-4D97-AF65-F5344CB8AC3E}">
        <p14:creationId xmlns:p14="http://schemas.microsoft.com/office/powerpoint/2010/main" val="391883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536F76-DF10-3963-A986-D26E0C37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23" y="119585"/>
            <a:ext cx="3436968" cy="2499337"/>
          </a:xfrm>
          <a:prstGeom prst="rect">
            <a:avLst/>
          </a:prstGeom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566" y="2819245"/>
            <a:ext cx="5147066" cy="396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18150" y="1736436"/>
            <a:ext cx="374650" cy="127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3230307" y="1902738"/>
            <a:ext cx="2261244" cy="10198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512440" y="3337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475919" y="4057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490131" y="4598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42225" y="5630219"/>
            <a:ext cx="198734" cy="1065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ectangle 18"/>
          <p:cNvSpPr/>
          <p:nvPr/>
        </p:nvSpPr>
        <p:spPr>
          <a:xfrm>
            <a:off x="2757841" y="4809882"/>
            <a:ext cx="303789" cy="18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ZoneTexte 20"/>
          <p:cNvSpPr txBox="1"/>
          <p:nvPr/>
        </p:nvSpPr>
        <p:spPr>
          <a:xfrm>
            <a:off x="1503562" y="6382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6" name="ZoneTexte 15">
            <a:extLst>
              <a:ext uri="{FF2B5EF4-FFF2-40B4-BE49-F238E27FC236}">
                <a16:creationId xmlns:a16="http://schemas.microsoft.com/office/drawing/2014/main" id="{58BB2375-A95A-FBF3-BF52-F3EFAAAF6FD0}"/>
              </a:ext>
            </a:extLst>
          </p:cNvPr>
          <p:cNvSpPr txBox="1"/>
          <p:nvPr/>
        </p:nvSpPr>
        <p:spPr>
          <a:xfrm>
            <a:off x="6562858" y="5818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5829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8787D-44B1-29F4-FDDD-8D052281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49" y="650866"/>
            <a:ext cx="7508686" cy="537925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618905" y="4181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618905" y="4487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618905" y="509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>
            <a:cxnSpLocks/>
          </p:cNvCxnSpPr>
          <p:nvPr/>
        </p:nvCxnSpPr>
        <p:spPr>
          <a:xfrm flipH="1">
            <a:off x="2618905" y="3094182"/>
            <a:ext cx="909386" cy="1219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09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F90DD7-7DF2-CDF6-7E1E-EE3E569D6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37" y="354743"/>
            <a:ext cx="4514862" cy="3234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CCDB5-A6A5-F514-CFD9-0F0B0ECE6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37" y="3837521"/>
            <a:ext cx="4370098" cy="24858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E86EDA-B82B-5E17-CF23-0ABA3BDF6556}"/>
              </a:ext>
            </a:extLst>
          </p:cNvPr>
          <p:cNvSpPr/>
          <p:nvPr/>
        </p:nvSpPr>
        <p:spPr>
          <a:xfrm>
            <a:off x="6193769" y="2722463"/>
            <a:ext cx="548776" cy="186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9">
            <a:extLst>
              <a:ext uri="{FF2B5EF4-FFF2-40B4-BE49-F238E27FC236}">
                <a16:creationId xmlns:a16="http://schemas.microsoft.com/office/drawing/2014/main" id="{35DE2D0B-5A60-7DF6-16F6-B682F72687F5}"/>
              </a:ext>
            </a:extLst>
          </p:cNvPr>
          <p:cNvCxnSpPr>
            <a:cxnSpLocks/>
          </p:cNvCxnSpPr>
          <p:nvPr/>
        </p:nvCxnSpPr>
        <p:spPr>
          <a:xfrm flipH="1">
            <a:off x="5957455" y="2928737"/>
            <a:ext cx="284635" cy="10198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13">
            <a:extLst>
              <a:ext uri="{FF2B5EF4-FFF2-40B4-BE49-F238E27FC236}">
                <a16:creationId xmlns:a16="http://schemas.microsoft.com/office/drawing/2014/main" id="{BE531D38-BC57-EE32-920D-DE14AC4964C0}"/>
              </a:ext>
            </a:extLst>
          </p:cNvPr>
          <p:cNvSpPr txBox="1"/>
          <p:nvPr/>
        </p:nvSpPr>
        <p:spPr>
          <a:xfrm>
            <a:off x="5892083" y="2631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1" name="ZoneTexte 13">
            <a:extLst>
              <a:ext uri="{FF2B5EF4-FFF2-40B4-BE49-F238E27FC236}">
                <a16:creationId xmlns:a16="http://schemas.microsoft.com/office/drawing/2014/main" id="{052E0A31-95BF-12F5-6637-510E52D37AF5}"/>
              </a:ext>
            </a:extLst>
          </p:cNvPr>
          <p:cNvSpPr txBox="1"/>
          <p:nvPr/>
        </p:nvSpPr>
        <p:spPr>
          <a:xfrm>
            <a:off x="4270314" y="5637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2406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1B5189-4866-C019-258E-462410B1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95" y="342106"/>
            <a:ext cx="7795491" cy="5813586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267019" y="125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20" name="ZoneTexte 11">
            <a:extLst>
              <a:ext uri="{FF2B5EF4-FFF2-40B4-BE49-F238E27FC236}">
                <a16:creationId xmlns:a16="http://schemas.microsoft.com/office/drawing/2014/main" id="{FFA8DFB5-2F1C-9B84-C9C0-D6963781B6CC}"/>
              </a:ext>
            </a:extLst>
          </p:cNvPr>
          <p:cNvSpPr txBox="1"/>
          <p:nvPr/>
        </p:nvSpPr>
        <p:spPr>
          <a:xfrm>
            <a:off x="2338276" y="4276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1" name="ZoneTexte 11">
            <a:extLst>
              <a:ext uri="{FF2B5EF4-FFF2-40B4-BE49-F238E27FC236}">
                <a16:creationId xmlns:a16="http://schemas.microsoft.com/office/drawing/2014/main" id="{821BFEA9-8BB4-161F-25B5-65C4CDCF6DF1}"/>
              </a:ext>
            </a:extLst>
          </p:cNvPr>
          <p:cNvSpPr txBox="1"/>
          <p:nvPr/>
        </p:nvSpPr>
        <p:spPr>
          <a:xfrm>
            <a:off x="3534323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D4AA69-78E4-8292-BF54-B15EFD0EFD7F}"/>
              </a:ext>
            </a:extLst>
          </p:cNvPr>
          <p:cNvSpPr/>
          <p:nvPr/>
        </p:nvSpPr>
        <p:spPr>
          <a:xfrm>
            <a:off x="762907" y="588217"/>
            <a:ext cx="1887929" cy="5626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74ECA-4AB6-1933-2191-A9F5FEF8794C}"/>
              </a:ext>
            </a:extLst>
          </p:cNvPr>
          <p:cNvSpPr/>
          <p:nvPr/>
        </p:nvSpPr>
        <p:spPr>
          <a:xfrm>
            <a:off x="2702111" y="588218"/>
            <a:ext cx="3791055" cy="56398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7C1F00-9D16-C0B9-A42F-7DF20CF60E58}"/>
              </a:ext>
            </a:extLst>
          </p:cNvPr>
          <p:cNvSpPr/>
          <p:nvPr/>
        </p:nvSpPr>
        <p:spPr>
          <a:xfrm>
            <a:off x="6539957" y="588218"/>
            <a:ext cx="2121099" cy="247601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168A7B-1EB9-B234-5527-1BB014EE7344}"/>
              </a:ext>
            </a:extLst>
          </p:cNvPr>
          <p:cNvSpPr/>
          <p:nvPr/>
        </p:nvSpPr>
        <p:spPr>
          <a:xfrm>
            <a:off x="6537707" y="3428999"/>
            <a:ext cx="2123349" cy="279905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71409-1A40-AD76-01B8-68D0244404F9}"/>
              </a:ext>
            </a:extLst>
          </p:cNvPr>
          <p:cNvSpPr txBox="1"/>
          <p:nvPr/>
        </p:nvSpPr>
        <p:spPr>
          <a:xfrm>
            <a:off x="425482" y="5450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AA0B4F-84FC-D576-3499-08F06DB96976}"/>
              </a:ext>
            </a:extLst>
          </p:cNvPr>
          <p:cNvSpPr txBox="1"/>
          <p:nvPr/>
        </p:nvSpPr>
        <p:spPr>
          <a:xfrm>
            <a:off x="2671789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FA5747-5A7D-B4DE-7BF2-637A9EEC7191}"/>
              </a:ext>
            </a:extLst>
          </p:cNvPr>
          <p:cNvSpPr txBox="1"/>
          <p:nvPr/>
        </p:nvSpPr>
        <p:spPr>
          <a:xfrm>
            <a:off x="6474292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DCCB3-9E02-BB28-F06E-15232B329748}"/>
              </a:ext>
            </a:extLst>
          </p:cNvPr>
          <p:cNvSpPr txBox="1"/>
          <p:nvPr/>
        </p:nvSpPr>
        <p:spPr>
          <a:xfrm>
            <a:off x="6474292" y="3122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A127DE-3FE1-3563-CC8D-BC7E3E05F886}"/>
              </a:ext>
            </a:extLst>
          </p:cNvPr>
          <p:cNvSpPr/>
          <p:nvPr/>
        </p:nvSpPr>
        <p:spPr>
          <a:xfrm>
            <a:off x="762907" y="4553527"/>
            <a:ext cx="1805798" cy="14778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11">
            <a:extLst>
              <a:ext uri="{FF2B5EF4-FFF2-40B4-BE49-F238E27FC236}">
                <a16:creationId xmlns:a16="http://schemas.microsoft.com/office/drawing/2014/main" id="{354C2BEC-AC46-ED4D-18FD-8656383CA664}"/>
              </a:ext>
            </a:extLst>
          </p:cNvPr>
          <p:cNvSpPr txBox="1"/>
          <p:nvPr/>
        </p:nvSpPr>
        <p:spPr>
          <a:xfrm>
            <a:off x="5157150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A20E00-2223-42E6-5E86-4AA18EADC305}"/>
              </a:ext>
            </a:extLst>
          </p:cNvPr>
          <p:cNvSpPr/>
          <p:nvPr/>
        </p:nvSpPr>
        <p:spPr>
          <a:xfrm>
            <a:off x="2765206" y="905610"/>
            <a:ext cx="1705194" cy="941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11">
            <a:extLst>
              <a:ext uri="{FF2B5EF4-FFF2-40B4-BE49-F238E27FC236}">
                <a16:creationId xmlns:a16="http://schemas.microsoft.com/office/drawing/2014/main" id="{1A479972-CA01-1F67-00F9-DECAB8B6DAEC}"/>
              </a:ext>
            </a:extLst>
          </p:cNvPr>
          <p:cNvSpPr txBox="1"/>
          <p:nvPr/>
        </p:nvSpPr>
        <p:spPr>
          <a:xfrm>
            <a:off x="4421157" y="831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9" name="ZoneTexte 11">
            <a:extLst>
              <a:ext uri="{FF2B5EF4-FFF2-40B4-BE49-F238E27FC236}">
                <a16:creationId xmlns:a16="http://schemas.microsoft.com/office/drawing/2014/main" id="{9CDCE65A-B5D0-EC45-990E-D05305466A91}"/>
              </a:ext>
            </a:extLst>
          </p:cNvPr>
          <p:cNvSpPr txBox="1"/>
          <p:nvPr/>
        </p:nvSpPr>
        <p:spPr>
          <a:xfrm>
            <a:off x="4446795" y="2387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30" name="ZoneTexte 11">
            <a:extLst>
              <a:ext uri="{FF2B5EF4-FFF2-40B4-BE49-F238E27FC236}">
                <a16:creationId xmlns:a16="http://schemas.microsoft.com/office/drawing/2014/main" id="{26D2DE59-18D9-5E48-001A-36FF3D2AEC72}"/>
              </a:ext>
            </a:extLst>
          </p:cNvPr>
          <p:cNvSpPr txBox="1"/>
          <p:nvPr/>
        </p:nvSpPr>
        <p:spPr>
          <a:xfrm>
            <a:off x="4409849" y="3857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11">
            <a:extLst>
              <a:ext uri="{FF2B5EF4-FFF2-40B4-BE49-F238E27FC236}">
                <a16:creationId xmlns:a16="http://schemas.microsoft.com/office/drawing/2014/main" id="{DE99671E-2A0A-DC12-7AA2-5CE764C45735}"/>
              </a:ext>
            </a:extLst>
          </p:cNvPr>
          <p:cNvSpPr txBox="1"/>
          <p:nvPr/>
        </p:nvSpPr>
        <p:spPr>
          <a:xfrm>
            <a:off x="8117776" y="7666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11">
            <a:extLst>
              <a:ext uri="{FF2B5EF4-FFF2-40B4-BE49-F238E27FC236}">
                <a16:creationId xmlns:a16="http://schemas.microsoft.com/office/drawing/2014/main" id="{53A8E3EF-2E55-CCC9-F722-E7F9CEA03A34}"/>
              </a:ext>
            </a:extLst>
          </p:cNvPr>
          <p:cNvSpPr txBox="1"/>
          <p:nvPr/>
        </p:nvSpPr>
        <p:spPr>
          <a:xfrm>
            <a:off x="8129254" y="1765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3" name="ZoneTexte 11">
            <a:extLst>
              <a:ext uri="{FF2B5EF4-FFF2-40B4-BE49-F238E27FC236}">
                <a16:creationId xmlns:a16="http://schemas.microsoft.com/office/drawing/2014/main" id="{9DED9E37-1A14-B373-0254-E4A4620231FE}"/>
              </a:ext>
            </a:extLst>
          </p:cNvPr>
          <p:cNvSpPr txBox="1"/>
          <p:nvPr/>
        </p:nvSpPr>
        <p:spPr>
          <a:xfrm>
            <a:off x="8083074" y="200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4" name="ZoneTexte 11">
            <a:extLst>
              <a:ext uri="{FF2B5EF4-FFF2-40B4-BE49-F238E27FC236}">
                <a16:creationId xmlns:a16="http://schemas.microsoft.com/office/drawing/2014/main" id="{C59E148D-1C35-DF21-93C1-35E9B05D903B}"/>
              </a:ext>
            </a:extLst>
          </p:cNvPr>
          <p:cNvSpPr txBox="1"/>
          <p:nvPr/>
        </p:nvSpPr>
        <p:spPr>
          <a:xfrm>
            <a:off x="8091353" y="22071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35" name="ZoneTexte 11">
            <a:extLst>
              <a:ext uri="{FF2B5EF4-FFF2-40B4-BE49-F238E27FC236}">
                <a16:creationId xmlns:a16="http://schemas.microsoft.com/office/drawing/2014/main" id="{D9BB22CE-E8EE-770E-0C55-B376C0BD9F50}"/>
              </a:ext>
            </a:extLst>
          </p:cNvPr>
          <p:cNvSpPr txBox="1"/>
          <p:nvPr/>
        </p:nvSpPr>
        <p:spPr>
          <a:xfrm>
            <a:off x="8099404" y="24302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  <p:sp>
        <p:nvSpPr>
          <p:cNvPr id="36" name="ZoneTexte 11">
            <a:extLst>
              <a:ext uri="{FF2B5EF4-FFF2-40B4-BE49-F238E27FC236}">
                <a16:creationId xmlns:a16="http://schemas.microsoft.com/office/drawing/2014/main" id="{E52BBA46-0F33-4D17-5386-1F90C0EB535B}"/>
              </a:ext>
            </a:extLst>
          </p:cNvPr>
          <p:cNvSpPr txBox="1"/>
          <p:nvPr/>
        </p:nvSpPr>
        <p:spPr>
          <a:xfrm>
            <a:off x="7926323" y="27364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sp>
        <p:nvSpPr>
          <p:cNvPr id="37" name="ZoneTexte 11">
            <a:extLst>
              <a:ext uri="{FF2B5EF4-FFF2-40B4-BE49-F238E27FC236}">
                <a16:creationId xmlns:a16="http://schemas.microsoft.com/office/drawing/2014/main" id="{CDD4C1BB-CAB7-6A14-A887-B6FC620BFD5D}"/>
              </a:ext>
            </a:extLst>
          </p:cNvPr>
          <p:cNvSpPr txBox="1"/>
          <p:nvPr/>
        </p:nvSpPr>
        <p:spPr>
          <a:xfrm>
            <a:off x="8268619" y="36009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14</a:t>
            </a:r>
          </a:p>
        </p:txBody>
      </p:sp>
      <p:sp>
        <p:nvSpPr>
          <p:cNvPr id="38" name="ZoneTexte 11">
            <a:extLst>
              <a:ext uri="{FF2B5EF4-FFF2-40B4-BE49-F238E27FC236}">
                <a16:creationId xmlns:a16="http://schemas.microsoft.com/office/drawing/2014/main" id="{4B899C87-6B5C-D7B1-2B4C-66EE8F35FB83}"/>
              </a:ext>
            </a:extLst>
          </p:cNvPr>
          <p:cNvSpPr txBox="1"/>
          <p:nvPr/>
        </p:nvSpPr>
        <p:spPr>
          <a:xfrm>
            <a:off x="8051043" y="40320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15</a:t>
            </a:r>
          </a:p>
        </p:txBody>
      </p:sp>
      <p:sp>
        <p:nvSpPr>
          <p:cNvPr id="39" name="ZoneTexte 11">
            <a:extLst>
              <a:ext uri="{FF2B5EF4-FFF2-40B4-BE49-F238E27FC236}">
                <a16:creationId xmlns:a16="http://schemas.microsoft.com/office/drawing/2014/main" id="{9192D5D9-F73F-CDB8-7EEF-6307471D588E}"/>
              </a:ext>
            </a:extLst>
          </p:cNvPr>
          <p:cNvSpPr txBox="1"/>
          <p:nvPr/>
        </p:nvSpPr>
        <p:spPr>
          <a:xfrm>
            <a:off x="8242353" y="45535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16</a:t>
            </a:r>
          </a:p>
        </p:txBody>
      </p:sp>
      <p:sp>
        <p:nvSpPr>
          <p:cNvPr id="40" name="ZoneTexte 11">
            <a:extLst>
              <a:ext uri="{FF2B5EF4-FFF2-40B4-BE49-F238E27FC236}">
                <a16:creationId xmlns:a16="http://schemas.microsoft.com/office/drawing/2014/main" id="{B37A7484-A5E6-B2A1-EA65-062DCC3FDF18}"/>
              </a:ext>
            </a:extLst>
          </p:cNvPr>
          <p:cNvSpPr txBox="1"/>
          <p:nvPr/>
        </p:nvSpPr>
        <p:spPr>
          <a:xfrm>
            <a:off x="8268619" y="5004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17</a:t>
            </a:r>
          </a:p>
        </p:txBody>
      </p:sp>
      <p:sp>
        <p:nvSpPr>
          <p:cNvPr id="41" name="ZoneTexte 11">
            <a:extLst>
              <a:ext uri="{FF2B5EF4-FFF2-40B4-BE49-F238E27FC236}">
                <a16:creationId xmlns:a16="http://schemas.microsoft.com/office/drawing/2014/main" id="{53376A6C-743E-0965-64EA-6100C580B58C}"/>
              </a:ext>
            </a:extLst>
          </p:cNvPr>
          <p:cNvSpPr txBox="1"/>
          <p:nvPr/>
        </p:nvSpPr>
        <p:spPr>
          <a:xfrm>
            <a:off x="6641771" y="59234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50214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9C8A33CE-D68E-DA75-79C7-2C46112B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613" y="674472"/>
            <a:ext cx="3202736" cy="281692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80EF3C6-6CC4-AE88-AFE2-99F30AC37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566" y="3514356"/>
            <a:ext cx="3249484" cy="22677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43A20B-BB0E-CB6E-E2A4-998341D3C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199" y="5842139"/>
            <a:ext cx="1651481" cy="9559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15ED846-5015-288A-9549-051668217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8" y="2824065"/>
            <a:ext cx="5329131" cy="32491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D237E8-4F48-BB9B-6816-CC9DAA726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024" y="-12249"/>
            <a:ext cx="3464995" cy="24823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4DBC5F-FAEF-0399-168C-B61B9634E6DF}"/>
              </a:ext>
            </a:extLst>
          </p:cNvPr>
          <p:cNvSpPr/>
          <p:nvPr/>
        </p:nvSpPr>
        <p:spPr>
          <a:xfrm>
            <a:off x="3889406" y="2045152"/>
            <a:ext cx="399390" cy="145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8">
            <a:extLst>
              <a:ext uri="{FF2B5EF4-FFF2-40B4-BE49-F238E27FC236}">
                <a16:creationId xmlns:a16="http://schemas.microsoft.com/office/drawing/2014/main" id="{E93E4501-D807-F850-D88A-FB7EA8F21CFA}"/>
              </a:ext>
            </a:extLst>
          </p:cNvPr>
          <p:cNvCxnSpPr>
            <a:cxnSpLocks/>
          </p:cNvCxnSpPr>
          <p:nvPr/>
        </p:nvCxnSpPr>
        <p:spPr>
          <a:xfrm flipH="1">
            <a:off x="3803934" y="2189244"/>
            <a:ext cx="218635" cy="5300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8AADBB78-8E96-8778-46BD-2EA4746FB4D6}"/>
              </a:ext>
            </a:extLst>
          </p:cNvPr>
          <p:cNvSpPr txBox="1"/>
          <p:nvPr/>
        </p:nvSpPr>
        <p:spPr>
          <a:xfrm>
            <a:off x="967669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5DF9647-5940-2C8E-5F3A-C92B1976DE34}"/>
              </a:ext>
            </a:extLst>
          </p:cNvPr>
          <p:cNvSpPr txBox="1"/>
          <p:nvPr/>
        </p:nvSpPr>
        <p:spPr>
          <a:xfrm>
            <a:off x="-35734" y="24949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5E52F-B8A1-C712-299A-B16377373148}"/>
              </a:ext>
            </a:extLst>
          </p:cNvPr>
          <p:cNvSpPr/>
          <p:nvPr/>
        </p:nvSpPr>
        <p:spPr>
          <a:xfrm>
            <a:off x="0" y="2810906"/>
            <a:ext cx="1435850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1">
            <a:extLst>
              <a:ext uri="{FF2B5EF4-FFF2-40B4-BE49-F238E27FC236}">
                <a16:creationId xmlns:a16="http://schemas.microsoft.com/office/drawing/2014/main" id="{19A4A367-5FA9-4EBB-E24B-DB9B8E2277BA}"/>
              </a:ext>
            </a:extLst>
          </p:cNvPr>
          <p:cNvSpPr txBox="1"/>
          <p:nvPr/>
        </p:nvSpPr>
        <p:spPr>
          <a:xfrm>
            <a:off x="1368176" y="2509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8" name="ZoneTexte 11">
            <a:extLst>
              <a:ext uri="{FF2B5EF4-FFF2-40B4-BE49-F238E27FC236}">
                <a16:creationId xmlns:a16="http://schemas.microsoft.com/office/drawing/2014/main" id="{DF9AE046-BA41-AD1C-4F14-AA03E4054CE5}"/>
              </a:ext>
            </a:extLst>
          </p:cNvPr>
          <p:cNvSpPr txBox="1"/>
          <p:nvPr/>
        </p:nvSpPr>
        <p:spPr>
          <a:xfrm>
            <a:off x="4186167" y="2509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19" name="ZoneTexte 5">
            <a:extLst>
              <a:ext uri="{FF2B5EF4-FFF2-40B4-BE49-F238E27FC236}">
                <a16:creationId xmlns:a16="http://schemas.microsoft.com/office/drawing/2014/main" id="{E6A7AA89-0611-D6E6-53B6-C82E7463B680}"/>
              </a:ext>
            </a:extLst>
          </p:cNvPr>
          <p:cNvSpPr txBox="1"/>
          <p:nvPr/>
        </p:nvSpPr>
        <p:spPr>
          <a:xfrm>
            <a:off x="976096" y="3898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0" name="ZoneTexte 5">
            <a:extLst>
              <a:ext uri="{FF2B5EF4-FFF2-40B4-BE49-F238E27FC236}">
                <a16:creationId xmlns:a16="http://schemas.microsoft.com/office/drawing/2014/main" id="{015B4563-D7D9-C58F-CD5D-C2306B2269BB}"/>
              </a:ext>
            </a:extLst>
          </p:cNvPr>
          <p:cNvSpPr txBox="1"/>
          <p:nvPr/>
        </p:nvSpPr>
        <p:spPr>
          <a:xfrm>
            <a:off x="3834626" y="3499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cxnSp>
        <p:nvCxnSpPr>
          <p:cNvPr id="21" name="Connecteur droit avec flèche 19">
            <a:extLst>
              <a:ext uri="{FF2B5EF4-FFF2-40B4-BE49-F238E27FC236}">
                <a16:creationId xmlns:a16="http://schemas.microsoft.com/office/drawing/2014/main" id="{394683D2-9BE5-FB3A-1244-A9A033730E74}"/>
              </a:ext>
            </a:extLst>
          </p:cNvPr>
          <p:cNvCxnSpPr>
            <a:cxnSpLocks/>
          </p:cNvCxnSpPr>
          <p:nvPr/>
        </p:nvCxnSpPr>
        <p:spPr>
          <a:xfrm>
            <a:off x="4005899" y="3822988"/>
            <a:ext cx="0" cy="23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19">
            <a:extLst>
              <a:ext uri="{FF2B5EF4-FFF2-40B4-BE49-F238E27FC236}">
                <a16:creationId xmlns:a16="http://schemas.microsoft.com/office/drawing/2014/main" id="{10159351-50A7-E65F-0E6D-F16BE4C33F2F}"/>
              </a:ext>
            </a:extLst>
          </p:cNvPr>
          <p:cNvCxnSpPr>
            <a:cxnSpLocks/>
          </p:cNvCxnSpPr>
          <p:nvPr/>
        </p:nvCxnSpPr>
        <p:spPr>
          <a:xfrm flipV="1">
            <a:off x="4074877" y="1249866"/>
            <a:ext cx="1671890" cy="2833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D2C91B7-F442-2BC6-05CF-EAE25DA1D830}"/>
              </a:ext>
            </a:extLst>
          </p:cNvPr>
          <p:cNvSpPr/>
          <p:nvPr/>
        </p:nvSpPr>
        <p:spPr>
          <a:xfrm>
            <a:off x="5980365" y="831307"/>
            <a:ext cx="423514" cy="648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0DC8B-41E1-E429-01D3-3ADC1D10CC07}"/>
              </a:ext>
            </a:extLst>
          </p:cNvPr>
          <p:cNvSpPr/>
          <p:nvPr/>
        </p:nvSpPr>
        <p:spPr>
          <a:xfrm>
            <a:off x="6961152" y="831307"/>
            <a:ext cx="423514" cy="648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198BB5-0DE0-5F08-8730-63AF04443464}"/>
              </a:ext>
            </a:extLst>
          </p:cNvPr>
          <p:cNvCxnSpPr>
            <a:cxnSpLocks/>
          </p:cNvCxnSpPr>
          <p:nvPr/>
        </p:nvCxnSpPr>
        <p:spPr>
          <a:xfrm flipH="1">
            <a:off x="3435658" y="6390885"/>
            <a:ext cx="2369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20D298-2EEA-BA9A-50EA-8E20008B98AF}"/>
              </a:ext>
            </a:extLst>
          </p:cNvPr>
          <p:cNvCxnSpPr>
            <a:cxnSpLocks/>
          </p:cNvCxnSpPr>
          <p:nvPr/>
        </p:nvCxnSpPr>
        <p:spPr>
          <a:xfrm flipV="1">
            <a:off x="3435658" y="4202545"/>
            <a:ext cx="0" cy="218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5">
            <a:extLst>
              <a:ext uri="{FF2B5EF4-FFF2-40B4-BE49-F238E27FC236}">
                <a16:creationId xmlns:a16="http://schemas.microsoft.com/office/drawing/2014/main" id="{618287B2-71D6-53CF-3464-C42CC33121B7}"/>
              </a:ext>
            </a:extLst>
          </p:cNvPr>
          <p:cNvSpPr txBox="1"/>
          <p:nvPr/>
        </p:nvSpPr>
        <p:spPr>
          <a:xfrm>
            <a:off x="5103582" y="453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44" name="ZoneTexte 5">
            <a:extLst>
              <a:ext uri="{FF2B5EF4-FFF2-40B4-BE49-F238E27FC236}">
                <a16:creationId xmlns:a16="http://schemas.microsoft.com/office/drawing/2014/main" id="{DD00B1D3-3C3D-59B5-3882-D86166E6A354}"/>
              </a:ext>
            </a:extLst>
          </p:cNvPr>
          <p:cNvSpPr txBox="1"/>
          <p:nvPr/>
        </p:nvSpPr>
        <p:spPr>
          <a:xfrm>
            <a:off x="4472805" y="5577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3472033-2193-FC72-4E03-D8736B63E02D}"/>
              </a:ext>
            </a:extLst>
          </p:cNvPr>
          <p:cNvCxnSpPr>
            <a:cxnSpLocks/>
          </p:cNvCxnSpPr>
          <p:nvPr/>
        </p:nvCxnSpPr>
        <p:spPr>
          <a:xfrm>
            <a:off x="6473649" y="2660876"/>
            <a:ext cx="408164" cy="75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7C1987-5D9D-0858-1E27-6542C74146F5}"/>
              </a:ext>
            </a:extLst>
          </p:cNvPr>
          <p:cNvCxnSpPr>
            <a:cxnSpLocks/>
          </p:cNvCxnSpPr>
          <p:nvPr/>
        </p:nvCxnSpPr>
        <p:spPr>
          <a:xfrm>
            <a:off x="5991323" y="840392"/>
            <a:ext cx="412556" cy="93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F47A525-5DA1-3917-E915-713C4704B216}"/>
              </a:ext>
            </a:extLst>
          </p:cNvPr>
          <p:cNvSpPr/>
          <p:nvPr/>
        </p:nvSpPr>
        <p:spPr>
          <a:xfrm>
            <a:off x="1437542" y="2810771"/>
            <a:ext cx="2803429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C97E05-CAE9-88D2-5593-F3E1BFA16A8C}"/>
              </a:ext>
            </a:extLst>
          </p:cNvPr>
          <p:cNvSpPr/>
          <p:nvPr/>
        </p:nvSpPr>
        <p:spPr>
          <a:xfrm>
            <a:off x="4240972" y="2808046"/>
            <a:ext cx="1107189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ZoneTexte 5">
            <a:extLst>
              <a:ext uri="{FF2B5EF4-FFF2-40B4-BE49-F238E27FC236}">
                <a16:creationId xmlns:a16="http://schemas.microsoft.com/office/drawing/2014/main" id="{0EE1F59E-31B5-8C14-7391-BC6F6AE59A0B}"/>
              </a:ext>
            </a:extLst>
          </p:cNvPr>
          <p:cNvSpPr txBox="1"/>
          <p:nvPr/>
        </p:nvSpPr>
        <p:spPr>
          <a:xfrm>
            <a:off x="1054485" y="5412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42" name="ZoneTexte 5">
            <a:extLst>
              <a:ext uri="{FF2B5EF4-FFF2-40B4-BE49-F238E27FC236}">
                <a16:creationId xmlns:a16="http://schemas.microsoft.com/office/drawing/2014/main" id="{F5252137-DC3C-62D6-5DFC-1B749C3F0FA8}"/>
              </a:ext>
            </a:extLst>
          </p:cNvPr>
          <p:cNvSpPr txBox="1"/>
          <p:nvPr/>
        </p:nvSpPr>
        <p:spPr>
          <a:xfrm>
            <a:off x="5080029" y="3246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51" name="ZoneTexte 5">
            <a:extLst>
              <a:ext uri="{FF2B5EF4-FFF2-40B4-BE49-F238E27FC236}">
                <a16:creationId xmlns:a16="http://schemas.microsoft.com/office/drawing/2014/main" id="{1430173C-F755-5954-E6CD-019E6C8214BB}"/>
              </a:ext>
            </a:extLst>
          </p:cNvPr>
          <p:cNvSpPr txBox="1"/>
          <p:nvPr/>
        </p:nvSpPr>
        <p:spPr>
          <a:xfrm>
            <a:off x="6023574" y="42708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4b</a:t>
            </a:r>
          </a:p>
        </p:txBody>
      </p:sp>
      <p:sp>
        <p:nvSpPr>
          <p:cNvPr id="52" name="ZoneTexte 5">
            <a:extLst>
              <a:ext uri="{FF2B5EF4-FFF2-40B4-BE49-F238E27FC236}">
                <a16:creationId xmlns:a16="http://schemas.microsoft.com/office/drawing/2014/main" id="{7E2ABF71-41B8-9981-5ECE-A8D5F21B55D9}"/>
              </a:ext>
            </a:extLst>
          </p:cNvPr>
          <p:cNvSpPr txBox="1"/>
          <p:nvPr/>
        </p:nvSpPr>
        <p:spPr>
          <a:xfrm>
            <a:off x="6948939" y="42467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4b</a:t>
            </a:r>
          </a:p>
        </p:txBody>
      </p:sp>
      <p:sp>
        <p:nvSpPr>
          <p:cNvPr id="53" name="ZoneTexte 5">
            <a:extLst>
              <a:ext uri="{FF2B5EF4-FFF2-40B4-BE49-F238E27FC236}">
                <a16:creationId xmlns:a16="http://schemas.microsoft.com/office/drawing/2014/main" id="{E78D6381-F7C8-D30D-71BB-383B3C38DFDB}"/>
              </a:ext>
            </a:extLst>
          </p:cNvPr>
          <p:cNvSpPr txBox="1"/>
          <p:nvPr/>
        </p:nvSpPr>
        <p:spPr>
          <a:xfrm>
            <a:off x="7423819" y="618086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4d</a:t>
            </a:r>
          </a:p>
        </p:txBody>
      </p:sp>
      <p:cxnSp>
        <p:nvCxnSpPr>
          <p:cNvPr id="54" name="Connecteur droit avec flèche 19">
            <a:extLst>
              <a:ext uri="{FF2B5EF4-FFF2-40B4-BE49-F238E27FC236}">
                <a16:creationId xmlns:a16="http://schemas.microsoft.com/office/drawing/2014/main" id="{AFACB039-CE7E-E016-4903-69D871035A19}"/>
              </a:ext>
            </a:extLst>
          </p:cNvPr>
          <p:cNvCxnSpPr>
            <a:cxnSpLocks/>
          </p:cNvCxnSpPr>
          <p:nvPr/>
        </p:nvCxnSpPr>
        <p:spPr>
          <a:xfrm flipH="1">
            <a:off x="6878306" y="3279983"/>
            <a:ext cx="166" cy="1865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5">
            <a:extLst>
              <a:ext uri="{FF2B5EF4-FFF2-40B4-BE49-F238E27FC236}">
                <a16:creationId xmlns:a16="http://schemas.microsoft.com/office/drawing/2014/main" id="{2CE685EC-6DDD-78D3-ED19-3098AEC84336}"/>
              </a:ext>
            </a:extLst>
          </p:cNvPr>
          <p:cNvSpPr txBox="1"/>
          <p:nvPr/>
        </p:nvSpPr>
        <p:spPr>
          <a:xfrm>
            <a:off x="6141493" y="259702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4914AA-4AB6-B3F0-F70B-4554B9ED0FBB}"/>
              </a:ext>
            </a:extLst>
          </p:cNvPr>
          <p:cNvSpPr/>
          <p:nvPr/>
        </p:nvSpPr>
        <p:spPr>
          <a:xfrm>
            <a:off x="6091201" y="5168772"/>
            <a:ext cx="2760365" cy="652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278925-5F4F-61EF-9BF4-90BA96C89BA0}"/>
              </a:ext>
            </a:extLst>
          </p:cNvPr>
          <p:cNvSpPr/>
          <p:nvPr/>
        </p:nvSpPr>
        <p:spPr>
          <a:xfrm>
            <a:off x="8215313" y="5693726"/>
            <a:ext cx="95250" cy="652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D2FBB37-1D79-76C5-59F1-AF0CFC2B553D}"/>
              </a:ext>
            </a:extLst>
          </p:cNvPr>
          <p:cNvCxnSpPr>
            <a:cxnSpLocks/>
          </p:cNvCxnSpPr>
          <p:nvPr/>
        </p:nvCxnSpPr>
        <p:spPr>
          <a:xfrm>
            <a:off x="6991717" y="840392"/>
            <a:ext cx="412556" cy="93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3277B10-3AF7-908A-2AA5-F78E02AE5A9A}"/>
              </a:ext>
            </a:extLst>
          </p:cNvPr>
          <p:cNvSpPr/>
          <p:nvPr/>
        </p:nvSpPr>
        <p:spPr>
          <a:xfrm>
            <a:off x="6473649" y="2660876"/>
            <a:ext cx="435415" cy="6109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cteur droit avec flèche 19">
            <a:extLst>
              <a:ext uri="{FF2B5EF4-FFF2-40B4-BE49-F238E27FC236}">
                <a16:creationId xmlns:a16="http://schemas.microsoft.com/office/drawing/2014/main" id="{FE5B798D-4F5C-6975-E9D6-15A8C0F6599F}"/>
              </a:ext>
            </a:extLst>
          </p:cNvPr>
          <p:cNvCxnSpPr>
            <a:cxnSpLocks/>
          </p:cNvCxnSpPr>
          <p:nvPr/>
        </p:nvCxnSpPr>
        <p:spPr>
          <a:xfrm>
            <a:off x="6933713" y="5726357"/>
            <a:ext cx="0" cy="311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221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On-screen Show (4:3)</PresentationFormat>
  <Paragraphs>201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Michaël Mouthon</dc:creator>
  <cp:lastModifiedBy>MOUTHON Michael</cp:lastModifiedBy>
  <cp:revision>116</cp:revision>
  <dcterms:created xsi:type="dcterms:W3CDTF">2021-03-05T08:59:17Z</dcterms:created>
  <dcterms:modified xsi:type="dcterms:W3CDTF">2025-01-02T15:24:27Z</dcterms:modified>
</cp:coreProperties>
</file>