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260" r:id="rId11"/>
    <p:sldId id="261" r:id="rId12"/>
    <p:sldId id="293" r:id="rId13"/>
    <p:sldId id="283" r:id="rId14"/>
    <p:sldId id="295" r:id="rId15"/>
    <p:sldId id="285" r:id="rId16"/>
    <p:sldId id="262" r:id="rId17"/>
    <p:sldId id="289" r:id="rId18"/>
    <p:sldId id="294" r:id="rId19"/>
    <p:sldId id="291" r:id="rId20"/>
    <p:sldId id="290" r:id="rId21"/>
    <p:sldId id="296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151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30.08.2025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30993C-E7CC-3235-8897-63554883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4" y="809625"/>
            <a:ext cx="4752447" cy="4433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1085878"/>
            <a:ext cx="3256827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1441195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6198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444257" y="161488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1013343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1198009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7793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1071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3324226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3251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317682" y="184862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63817" y="232836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91862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335832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76223" y="3678304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406601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1983048" y="4675823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D3C8EB1-31AF-DE61-B469-7FDBFA8D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775982" cy="359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6057899" y="305943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6083299" y="391795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6578600" y="297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6607114" y="382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/>
          <p:nvPr/>
        </p:nvCxnSpPr>
        <p:spPr>
          <a:xfrm>
            <a:off x="4254500" y="245745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541943"/>
            <a:ext cx="1244600" cy="52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52CD8-B379-6137-0F44-B56A382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00062"/>
            <a:ext cx="6019800" cy="4791075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417922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418684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418684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418684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857407" y="822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6321827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136233" y="2564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623513" y="234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84D6F8-1FB6-4ECB-3447-29B5C9E88B53}"/>
              </a:ext>
            </a:extLst>
          </p:cNvPr>
          <p:cNvSpPr txBox="1"/>
          <p:nvPr/>
        </p:nvSpPr>
        <p:spPr>
          <a:xfrm>
            <a:off x="4985390" y="4670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7361839" y="368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279377" y="433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8613B-FB43-8DD2-561E-4CACE57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" y="339616"/>
            <a:ext cx="7796046" cy="5814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307701" y="4150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10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957027" y="5383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256F150-0493-F241-4773-39A8CCF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75" y="16730"/>
            <a:ext cx="2819432" cy="2483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272B9-22EC-DC84-F1CD-177FCD19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816319"/>
            <a:ext cx="5623761" cy="3428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74294" y="1723494"/>
            <a:ext cx="289856" cy="9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03934" y="1821656"/>
            <a:ext cx="215288" cy="897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1242733" y="301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103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25400" y="2810906"/>
            <a:ext cx="1519020" cy="3434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530316" y="2501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438542" y="24969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1304267" y="401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4054282" y="27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217037" y="3066827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258463" y="1249866"/>
            <a:ext cx="1488304" cy="209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3429000"/>
            <a:ext cx="0" cy="29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416698" y="4684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680010" y="5668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534483" y="2810771"/>
            <a:ext cx="2963722" cy="34288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493868" y="2808047"/>
            <a:ext cx="1152661" cy="3437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798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5">
            <a:extLst>
              <a:ext uri="{FF2B5EF4-FFF2-40B4-BE49-F238E27FC236}">
                <a16:creationId xmlns:a16="http://schemas.microsoft.com/office/drawing/2014/main" id="{B8CA7021-3037-B99D-18C3-19170A791D17}"/>
              </a:ext>
            </a:extLst>
          </p:cNvPr>
          <p:cNvSpPr txBox="1"/>
          <p:nvPr/>
        </p:nvSpPr>
        <p:spPr>
          <a:xfrm>
            <a:off x="992546" y="3869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51D2E152-10C8-C797-4139-29C61EE647C9}"/>
              </a:ext>
            </a:extLst>
          </p:cNvPr>
          <p:cNvSpPr txBox="1"/>
          <p:nvPr/>
        </p:nvSpPr>
        <p:spPr>
          <a:xfrm>
            <a:off x="3550467" y="518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1E60AD5D-7E32-5D57-7047-B5B37F72CE3B}"/>
              </a:ext>
            </a:extLst>
          </p:cNvPr>
          <p:cNvSpPr txBox="1"/>
          <p:nvPr/>
        </p:nvSpPr>
        <p:spPr>
          <a:xfrm>
            <a:off x="4189550" y="4610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0A2E3089-4643-DF66-CE70-C570626C7EA2}"/>
              </a:ext>
            </a:extLst>
          </p:cNvPr>
          <p:cNvSpPr txBox="1"/>
          <p:nvPr/>
        </p:nvSpPr>
        <p:spPr>
          <a:xfrm>
            <a:off x="3863091" y="587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8771D9D8-DE95-63B8-3A5F-6A78B52E321E}"/>
              </a:ext>
            </a:extLst>
          </p:cNvPr>
          <p:cNvSpPr txBox="1"/>
          <p:nvPr/>
        </p:nvSpPr>
        <p:spPr>
          <a:xfrm>
            <a:off x="5537048" y="496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8D826D4F-5B74-B21F-B10F-BE814BFBFD81}"/>
              </a:ext>
            </a:extLst>
          </p:cNvPr>
          <p:cNvSpPr txBox="1"/>
          <p:nvPr/>
        </p:nvSpPr>
        <p:spPr>
          <a:xfrm>
            <a:off x="5486660" y="5275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C033823E-787D-8D1A-2593-39F31CF78AFF}"/>
              </a:ext>
            </a:extLst>
          </p:cNvPr>
          <p:cNvSpPr txBox="1"/>
          <p:nvPr/>
        </p:nvSpPr>
        <p:spPr>
          <a:xfrm>
            <a:off x="5475018" y="5465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237</Words>
  <Application>Microsoft Office PowerPoint</Application>
  <PresentationFormat>On-screen Show (4:3)</PresentationFormat>
  <Paragraphs>232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139</cp:revision>
  <dcterms:created xsi:type="dcterms:W3CDTF">2021-03-05T08:59:17Z</dcterms:created>
  <dcterms:modified xsi:type="dcterms:W3CDTF">2025-08-30T13:17:28Z</dcterms:modified>
</cp:coreProperties>
</file>