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83" r:id="rId18"/>
    <p:sldId id="285" r:id="rId19"/>
    <p:sldId id="289" r:id="rId20"/>
    <p:sldId id="291" r:id="rId21"/>
    <p:sldId id="29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</p14:sldIdLst>
        </p14:section>
        <p14:section name="Epoching" id="{BE5F1953-1855-4361-86F1-FB62BE342A56}">
          <p14:sldIdLst>
            <p14:sldId id="283"/>
          </p14:sldIdLst>
        </p14:section>
        <p14:section name="File Cut" id="{DEA1C609-BC0D-40E0-9005-D22EC25B9452}">
          <p14:sldIdLst>
            <p14:sldId id="285"/>
          </p14:sldIdLst>
        </p14:section>
        <p14:section name="Find Peaks" id="{547D6727-7F9F-4066-AB7B-628195AC32DC}">
          <p14:sldIdLst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10.10.2024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0E8023-72DF-1386-2780-10FCD70B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64" y="2730099"/>
            <a:ext cx="5067300" cy="4019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9473" y="2341222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3900505" y="3430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884862" y="2556832"/>
            <a:ext cx="0" cy="4793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756956" y="3328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579145" y="6488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17">
            <a:extLst>
              <a:ext uri="{FF2B5EF4-FFF2-40B4-BE49-F238E27FC236}">
                <a16:creationId xmlns:a16="http://schemas.microsoft.com/office/drawing/2014/main" id="{58A8FBA7-C7B2-A030-1C27-68F82D2BA757}"/>
              </a:ext>
            </a:extLst>
          </p:cNvPr>
          <p:cNvSpPr txBox="1"/>
          <p:nvPr/>
        </p:nvSpPr>
        <p:spPr>
          <a:xfrm>
            <a:off x="6756956" y="3698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E361F-9ED5-4568-E67B-DD52E5FF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1174736"/>
            <a:ext cx="7499927" cy="3485785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073504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113512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20640" y="2474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299096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777767" y="153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79516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79516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7BB52ED5-5CC4-747E-4440-59F773CAE69E}"/>
              </a:ext>
            </a:extLst>
          </p:cNvPr>
          <p:cNvSpPr txBox="1"/>
          <p:nvPr/>
        </p:nvSpPr>
        <p:spPr>
          <a:xfrm>
            <a:off x="7803809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6584610" y="405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98B020-F21B-1703-2097-B2A8C38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4" y="1096421"/>
            <a:ext cx="7482071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167312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167312" y="2718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87829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878296" y="2732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6630790" y="398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110</cp:revision>
  <dcterms:created xsi:type="dcterms:W3CDTF">2021-03-05T08:59:17Z</dcterms:created>
  <dcterms:modified xsi:type="dcterms:W3CDTF">2024-10-10T13:02:10Z</dcterms:modified>
</cp:coreProperties>
</file>