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89" r:id="rId21"/>
    <p:sldId id="291" r:id="rId22"/>
    <p:sldId id="290" r:id="rId2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ind Peaks" id="{547D6727-7F9F-4066-AB7B-628195AC32DC}">
          <p14:sldIdLst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27.10.2024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E361F-9ED5-4568-E67B-DD52E5F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174736"/>
            <a:ext cx="7499927" cy="3485785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073504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113512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20640" y="247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299096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777767" y="153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79516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79516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7BB52ED5-5CC4-747E-4440-59F773CAE69E}"/>
              </a:ext>
            </a:extLst>
          </p:cNvPr>
          <p:cNvSpPr txBox="1"/>
          <p:nvPr/>
        </p:nvSpPr>
        <p:spPr>
          <a:xfrm>
            <a:off x="780380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6584610" y="405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98B020-F21B-1703-2097-B2A8C38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1096421"/>
            <a:ext cx="7482071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167312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167312" y="2718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87829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878296" y="273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6630790" y="398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On-screen Show (4:3)</PresentationFormat>
  <Paragraphs>167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112</cp:revision>
  <dcterms:created xsi:type="dcterms:W3CDTF">2021-03-05T08:59:17Z</dcterms:created>
  <dcterms:modified xsi:type="dcterms:W3CDTF">2024-10-27T15:46:00Z</dcterms:modified>
</cp:coreProperties>
</file>