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329E-9C43-A34B-1D15-FEC306A02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999C0-131E-BE52-C7BE-20053DC51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21162-57EB-4E86-32C4-7A8FE59E4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03.07.2025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F4C59-1959-833F-6372-F83D3F8F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DD38-1E7A-A37B-BB89-BAAA0E28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3975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AF15-143B-E631-984B-C7D35801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F3BB3-5273-41C5-4DA3-86B44313A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262C3-5339-54A4-B5D9-26F77325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03.07.2025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27554-6D04-503A-7197-E7EE6B39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F38D1-545F-B7D2-96CE-A0CD3864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2236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B7628-5248-0CB9-4C40-562896F88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6A740-1D43-50B3-CCD5-F93339FF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57EF9-E935-2492-F0C8-946C094E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03.07.2025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E6A4-3EE6-B6D1-62A2-303F54D4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7466F-11DB-1545-FF6E-293FD9339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1591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A552-A38F-A1A5-C23A-82F64ECF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3D47-973A-5A5C-9CD4-60A2380C9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2E05D-88D8-1D8C-E614-D2B5C7A2E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03.07.2025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81BC-D930-9EE3-9C51-B1D024E9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ADCE9-506B-B5ED-753F-EC4042C1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4043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074D-F605-E186-BF11-05807882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A48E-F759-235E-9B38-772D403A4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44603-CCB8-7123-90F4-54334046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03.07.2025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B30DC-2477-5398-D6D0-2AADFA6B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BA733-B592-36E6-FE3B-C3675FC5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8092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9019-8D8A-79C0-C216-77ACD75C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74FF-1EEF-EE99-D787-B8984BC46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79B69-66C2-A952-EE0D-549D8D342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8B7D6-07C6-613A-3B02-228F6254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03.07.2025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8F25B-A322-6D2A-CCAF-BF0BF3C8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D7A2BB-155C-E3EE-36A8-30A106A5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067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2748-E2B8-872B-735B-95E99F2A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9C370-51BD-1D89-56D5-112717D3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66D92-67A1-6C1A-2B09-DE62676C2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8187BF-BEB5-EA29-05A0-78A418F6E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0BF15-1A6C-F158-56DF-EB9912AE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B35E2-157D-4937-8F88-3C034F44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03.07.2025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5E4B7-6D56-4A09-CA08-CB8D2E24C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7F735-1639-6C47-EC44-64FB01D2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7619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849C-A2D3-E279-0E32-6AD39E2DA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13C61-A686-D411-42F0-358217918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03.07.2025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DB343-F583-778E-6ECD-CE38D7440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5BD51-3A0E-7645-8DB2-E63F0854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1244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6CAF55-7C10-9391-A085-C983324E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03.07.2025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DFED7-899F-ABCB-37D9-C0EFDAF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052F6-57A4-AC53-B54E-709DBDA96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1580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42FC-4B8F-FAA8-CF65-66DCE4C9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ED466-46FE-1543-B2A0-851A409CC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ADA04-B58D-2ACC-FE1D-33C85E795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CFE6-BF4A-4BF1-D985-0DDCAD6C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03.07.2025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E6CE6-2476-6DFF-34F4-BB466027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B7EFE-27E6-1C83-6EDD-37707758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252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FBFE-CD7D-9139-59B3-FF074947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34EBD-8A64-F74F-5622-876A1EAA6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31DCC-DE73-8BD2-D526-8DB6743BF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D9AAC-813B-DE81-FA27-F02822C0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E119E-DAF5-44BD-90C7-5A91DB7CEF1A}" type="datetimeFigureOut">
              <a:rPr lang="fr-CH" smtClean="0"/>
              <a:t>03.07.2025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53EE4-EAFA-F7CC-1BA3-717AFE13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43A49-5691-E804-D8AD-1A01C321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7360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A66767-27B0-CF55-7211-0EFEE1B0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0890C-F3A8-5C3D-45BE-47B9CE6F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A44A-0ECA-D318-7489-1AE35CBE8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E119E-DAF5-44BD-90C7-5A91DB7CEF1A}" type="datetimeFigureOut">
              <a:rPr lang="fr-CH" smtClean="0"/>
              <a:t>03.07.2025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68EA-04D1-64F4-D40D-9C167C427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8022-7FA5-9A2D-E352-6DAF6A251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FB9AFC-54B3-4D84-874A-B93BF70EE3BA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985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CBA49D-7938-29C0-C855-0898882D23E3}"/>
              </a:ext>
            </a:extLst>
          </p:cNvPr>
          <p:cNvSpPr txBox="1"/>
          <p:nvPr/>
        </p:nvSpPr>
        <p:spPr>
          <a:xfrm>
            <a:off x="1038225" y="552450"/>
            <a:ext cx="103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of the </a:t>
            </a:r>
            <a:r>
              <a:rPr lang="fr-FR" dirty="0" err="1"/>
              <a:t>decomposition</a:t>
            </a:r>
            <a:r>
              <a:rPr lang="fr-FR" dirty="0"/>
              <a:t> to trust Michael </a:t>
            </a:r>
            <a:r>
              <a:rPr lang="fr-FR" dirty="0" err="1"/>
              <a:t>coordinate</a:t>
            </a:r>
            <a:r>
              <a:rPr lang="fr-FR" dirty="0"/>
              <a:t> file conversion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selecting</a:t>
            </a:r>
            <a:r>
              <a:rPr lang="fr-FR" dirty="0"/>
              <a:t> a .</a:t>
            </a:r>
            <a:r>
              <a:rPr lang="fr-FR" dirty="0" err="1"/>
              <a:t>locs</a:t>
            </a:r>
            <a:r>
              <a:rPr lang="fr-FR" dirty="0"/>
              <a:t> file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CC4FC3-F36E-9BF1-E49E-7773D682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3" y="2551687"/>
            <a:ext cx="3210113" cy="2836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7D67AB-7D47-E0A9-5AB4-B583A428E7C6}"/>
              </a:ext>
            </a:extLst>
          </p:cNvPr>
          <p:cNvSpPr txBox="1"/>
          <p:nvPr/>
        </p:nvSpPr>
        <p:spPr>
          <a:xfrm>
            <a:off x="146453" y="6334780"/>
            <a:ext cx="20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Bad </a:t>
            </a:r>
            <a:r>
              <a:rPr lang="fr-FR" sz="1400" dirty="0" err="1"/>
              <a:t>electrode</a:t>
            </a:r>
            <a:r>
              <a:rPr lang="fr-FR" sz="1400" dirty="0"/>
              <a:t>: 24</a:t>
            </a:r>
          </a:p>
          <a:p>
            <a:r>
              <a:rPr lang="fr-FR" sz="1400" dirty="0"/>
              <a:t>Component </a:t>
            </a:r>
            <a:r>
              <a:rPr lang="fr-FR" sz="1400" dirty="0" err="1"/>
              <a:t>remove</a:t>
            </a:r>
            <a:r>
              <a:rPr lang="fr-FR" sz="1400" dirty="0"/>
              <a:t> : 1 2</a:t>
            </a:r>
            <a:endParaRPr lang="fr-CH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538DB-1D06-2B7B-F70F-D9A11776C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918" y="2551687"/>
            <a:ext cx="3282888" cy="2928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D66ACC-3C66-7D01-5E7D-310D99710403}"/>
              </a:ext>
            </a:extLst>
          </p:cNvPr>
          <p:cNvSpPr txBox="1"/>
          <p:nvPr/>
        </p:nvSpPr>
        <p:spPr>
          <a:xfrm>
            <a:off x="-66676" y="2048516"/>
            <a:ext cx="3871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Selection</a:t>
            </a:r>
            <a:r>
              <a:rPr lang="fr-FR" sz="1400" dirty="0"/>
              <a:t> de biosemi64_officialAB_update.locs </a:t>
            </a:r>
            <a:endParaRPr lang="fr-CH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C4F0E-A9D7-6119-CE87-E86237DEA73B}"/>
              </a:ext>
            </a:extLst>
          </p:cNvPr>
          <p:cNvSpPr txBox="1"/>
          <p:nvPr/>
        </p:nvSpPr>
        <p:spPr>
          <a:xfrm>
            <a:off x="3766334" y="1720690"/>
            <a:ext cx="3491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Supression</a:t>
            </a:r>
            <a:r>
              <a:rPr lang="fr-FR" sz="1200" dirty="0"/>
              <a:t> de la demande d’un fichier de coordonné à la décomposition. </a:t>
            </a:r>
          </a:p>
          <a:p>
            <a:r>
              <a:rPr lang="fr-FR" sz="1200" dirty="0"/>
              <a:t>Fichier biosemi64_officialAB_update.locs  sélectionné dans </a:t>
            </a:r>
            <a:r>
              <a:rPr lang="fr-FR" sz="1200" dirty="0" err="1"/>
              <a:t>EEGpal</a:t>
            </a:r>
            <a:endParaRPr lang="fr-CH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8C21E-047B-AF20-3CA2-98882097B49A}"/>
              </a:ext>
            </a:extLst>
          </p:cNvPr>
          <p:cNvSpPr txBox="1"/>
          <p:nvPr/>
        </p:nvSpPr>
        <p:spPr>
          <a:xfrm>
            <a:off x="3971444" y="567860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identique</a:t>
            </a:r>
            <a:endParaRPr lang="fr-C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5C57E4-EA74-E2AD-E67D-548E1C1CA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960" y="2816352"/>
            <a:ext cx="4859065" cy="24117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869C8A-D460-7569-87E6-86535C53FEDA}"/>
              </a:ext>
            </a:extLst>
          </p:cNvPr>
          <p:cNvSpPr txBox="1"/>
          <p:nvPr/>
        </p:nvSpPr>
        <p:spPr>
          <a:xfrm>
            <a:off x="7391300" y="5309274"/>
            <a:ext cx="4505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Résulat</a:t>
            </a:r>
            <a:r>
              <a:rPr lang="fr-FR" dirty="0"/>
              <a:t> de l’ICA recomposition identique. </a:t>
            </a:r>
            <a:r>
              <a:rPr lang="fr-FR" dirty="0" err="1"/>
              <a:t>Perfect</a:t>
            </a:r>
            <a:r>
              <a:rPr lang="fr-FR" dirty="0"/>
              <a:t> </a:t>
            </a:r>
            <a:r>
              <a:rPr lang="fr-FR" dirty="0" err="1"/>
              <a:t>overlap</a:t>
            </a:r>
            <a:r>
              <a:rPr lang="fr-FR" dirty="0"/>
              <a:t> entre les deux recomposition sans les composantes 1 et 2.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33245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40EDD-B56B-1647-B598-18F92DA45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A038A-DE71-FEDF-5A29-5427965CBE3D}"/>
              </a:ext>
            </a:extLst>
          </p:cNvPr>
          <p:cNvSpPr txBox="1"/>
          <p:nvPr/>
        </p:nvSpPr>
        <p:spPr>
          <a:xfrm>
            <a:off x="1038225" y="552450"/>
            <a:ext cx="103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of the </a:t>
            </a:r>
            <a:r>
              <a:rPr lang="fr-FR" dirty="0" err="1"/>
              <a:t>decomposition</a:t>
            </a:r>
            <a:r>
              <a:rPr lang="fr-FR" dirty="0"/>
              <a:t> to trust Michael </a:t>
            </a:r>
            <a:r>
              <a:rPr lang="fr-FR" dirty="0" err="1"/>
              <a:t>coordinate</a:t>
            </a:r>
            <a:r>
              <a:rPr lang="fr-FR" dirty="0"/>
              <a:t> file conversion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selecting</a:t>
            </a:r>
            <a:r>
              <a:rPr lang="fr-FR" dirty="0"/>
              <a:t> a .</a:t>
            </a:r>
            <a:r>
              <a:rPr lang="fr-FR" dirty="0" err="1"/>
              <a:t>locs</a:t>
            </a:r>
            <a:r>
              <a:rPr lang="fr-FR" dirty="0"/>
              <a:t> file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DA51F5-8375-2047-7DDC-E1557546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3" y="2551687"/>
            <a:ext cx="3210113" cy="2836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8E8702-8A15-1BBD-3DDB-C3A2FC6F5475}"/>
              </a:ext>
            </a:extLst>
          </p:cNvPr>
          <p:cNvSpPr txBox="1"/>
          <p:nvPr/>
        </p:nvSpPr>
        <p:spPr>
          <a:xfrm>
            <a:off x="146453" y="6334780"/>
            <a:ext cx="20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Bad </a:t>
            </a:r>
            <a:r>
              <a:rPr lang="fr-FR" sz="1400" dirty="0" err="1"/>
              <a:t>electrode</a:t>
            </a:r>
            <a:r>
              <a:rPr lang="fr-FR" sz="1400" dirty="0"/>
              <a:t>: 24</a:t>
            </a:r>
          </a:p>
          <a:p>
            <a:r>
              <a:rPr lang="fr-FR" sz="1400" dirty="0"/>
              <a:t>Component </a:t>
            </a:r>
            <a:r>
              <a:rPr lang="fr-FR" sz="1400" dirty="0" err="1"/>
              <a:t>remove</a:t>
            </a:r>
            <a:r>
              <a:rPr lang="fr-FR" sz="1400" dirty="0"/>
              <a:t> : 1 2</a:t>
            </a:r>
            <a:endParaRPr lang="fr-CH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4D6C0-EC58-68A5-8BE0-1D69F6CBED25}"/>
              </a:ext>
            </a:extLst>
          </p:cNvPr>
          <p:cNvSpPr txBox="1"/>
          <p:nvPr/>
        </p:nvSpPr>
        <p:spPr>
          <a:xfrm>
            <a:off x="-66676" y="2048516"/>
            <a:ext cx="3871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Selection</a:t>
            </a:r>
            <a:r>
              <a:rPr lang="fr-FR" sz="1400" dirty="0"/>
              <a:t> de biosemi64_officialAB_update.locs </a:t>
            </a:r>
            <a:endParaRPr lang="fr-CH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9FE06-1089-24A4-D24D-33ADFF01775F}"/>
              </a:ext>
            </a:extLst>
          </p:cNvPr>
          <p:cNvSpPr txBox="1"/>
          <p:nvPr/>
        </p:nvSpPr>
        <p:spPr>
          <a:xfrm>
            <a:off x="3766334" y="1720690"/>
            <a:ext cx="3491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Supression</a:t>
            </a:r>
            <a:r>
              <a:rPr lang="fr-FR" sz="1200" dirty="0"/>
              <a:t> de la demande d’un fichier de coordonné à la décomposition. </a:t>
            </a:r>
          </a:p>
          <a:p>
            <a:r>
              <a:rPr lang="fr-FR" sz="1200" dirty="0"/>
              <a:t>Fichier 64-Biosemi_OVAL_AB.xyz sélectionné dans </a:t>
            </a:r>
            <a:r>
              <a:rPr lang="fr-FR" sz="1200" dirty="0" err="1"/>
              <a:t>EEGpal</a:t>
            </a:r>
            <a:endParaRPr lang="fr-CH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7FE80-FFCA-3810-0FCE-D752C79BD16A}"/>
              </a:ext>
            </a:extLst>
          </p:cNvPr>
          <p:cNvSpPr txBox="1"/>
          <p:nvPr/>
        </p:nvSpPr>
        <p:spPr>
          <a:xfrm>
            <a:off x="3971444" y="5678606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identique</a:t>
            </a:r>
            <a:endParaRPr lang="fr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1A4CCE-A143-86B7-EBAB-F6781E703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960" y="2551687"/>
            <a:ext cx="3210113" cy="2836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163227-C001-2E86-D82A-D726BCD17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6447" y="2551687"/>
            <a:ext cx="4934477" cy="2449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18E2C8-5A86-9EEB-05DB-79CE17DD1387}"/>
              </a:ext>
            </a:extLst>
          </p:cNvPr>
          <p:cNvSpPr txBox="1"/>
          <p:nvPr/>
        </p:nvSpPr>
        <p:spPr>
          <a:xfrm>
            <a:off x="7391300" y="5309274"/>
            <a:ext cx="4505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Résulat</a:t>
            </a:r>
            <a:r>
              <a:rPr lang="fr-FR" dirty="0"/>
              <a:t> de l’ICA recomposition identique. </a:t>
            </a:r>
            <a:r>
              <a:rPr lang="fr-FR" dirty="0" err="1"/>
              <a:t>Perfect</a:t>
            </a:r>
            <a:r>
              <a:rPr lang="fr-FR" dirty="0"/>
              <a:t> </a:t>
            </a:r>
            <a:r>
              <a:rPr lang="fr-FR" dirty="0" err="1"/>
              <a:t>overlap</a:t>
            </a:r>
            <a:r>
              <a:rPr lang="fr-FR" dirty="0"/>
              <a:t> entre les deux recomposition sans les composantes 1 et 2.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404753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AC798-C711-DBBF-07A0-1257CD443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8E0E08-03CC-55BE-2923-AE7B216E8D8A}"/>
              </a:ext>
            </a:extLst>
          </p:cNvPr>
          <p:cNvSpPr txBox="1"/>
          <p:nvPr/>
        </p:nvSpPr>
        <p:spPr>
          <a:xfrm>
            <a:off x="1038225" y="552450"/>
            <a:ext cx="103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of the </a:t>
            </a:r>
            <a:r>
              <a:rPr lang="fr-FR" dirty="0" err="1"/>
              <a:t>decomposition</a:t>
            </a:r>
            <a:r>
              <a:rPr lang="fr-FR" dirty="0"/>
              <a:t> to trust Michael </a:t>
            </a:r>
            <a:r>
              <a:rPr lang="fr-FR" dirty="0" err="1"/>
              <a:t>coordinate</a:t>
            </a:r>
            <a:r>
              <a:rPr lang="fr-FR" dirty="0"/>
              <a:t> file conversion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selecting</a:t>
            </a:r>
            <a:r>
              <a:rPr lang="fr-FR" dirty="0"/>
              <a:t> a .</a:t>
            </a:r>
            <a:r>
              <a:rPr lang="fr-FR" dirty="0" err="1"/>
              <a:t>locs</a:t>
            </a:r>
            <a:r>
              <a:rPr lang="fr-FR" dirty="0"/>
              <a:t> file</a:t>
            </a:r>
            <a:endParaRPr lang="fr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CDEB3-6C30-2BC3-01DA-2BF3E08A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53" y="2551687"/>
            <a:ext cx="3210113" cy="2836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C574A3-5707-A8C2-A81C-0779A3EFA1B4}"/>
              </a:ext>
            </a:extLst>
          </p:cNvPr>
          <p:cNvSpPr txBox="1"/>
          <p:nvPr/>
        </p:nvSpPr>
        <p:spPr>
          <a:xfrm>
            <a:off x="146453" y="6334780"/>
            <a:ext cx="2083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Bad </a:t>
            </a:r>
            <a:r>
              <a:rPr lang="fr-FR" sz="1400" dirty="0" err="1"/>
              <a:t>electrode</a:t>
            </a:r>
            <a:r>
              <a:rPr lang="fr-FR" sz="1400" dirty="0"/>
              <a:t>: 24</a:t>
            </a:r>
          </a:p>
          <a:p>
            <a:r>
              <a:rPr lang="fr-FR" sz="1400" dirty="0"/>
              <a:t>Component </a:t>
            </a:r>
            <a:r>
              <a:rPr lang="fr-FR" sz="1400" dirty="0" err="1"/>
              <a:t>remove</a:t>
            </a:r>
            <a:r>
              <a:rPr lang="fr-FR" sz="1400" dirty="0"/>
              <a:t> : 1 2</a:t>
            </a:r>
            <a:endParaRPr lang="fr-CH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4243D-B2E4-4B39-656F-87E0063D4DFF}"/>
              </a:ext>
            </a:extLst>
          </p:cNvPr>
          <p:cNvSpPr txBox="1"/>
          <p:nvPr/>
        </p:nvSpPr>
        <p:spPr>
          <a:xfrm>
            <a:off x="-66676" y="2048516"/>
            <a:ext cx="3871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Selection</a:t>
            </a:r>
            <a:r>
              <a:rPr lang="fr-FR" sz="1400" dirty="0"/>
              <a:t> de biosemi64_officialAB_update.locs </a:t>
            </a:r>
            <a:endParaRPr lang="fr-CH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3B95C-DEB9-55F3-62F8-1D7B8C3D4A4B}"/>
              </a:ext>
            </a:extLst>
          </p:cNvPr>
          <p:cNvSpPr txBox="1"/>
          <p:nvPr/>
        </p:nvSpPr>
        <p:spPr>
          <a:xfrm>
            <a:off x="3681493" y="1469469"/>
            <a:ext cx="34911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Supression</a:t>
            </a:r>
            <a:r>
              <a:rPr lang="fr-FR" sz="1200" dirty="0"/>
              <a:t> de la demande d’un fichier de coordonné à la décomposition. </a:t>
            </a:r>
          </a:p>
          <a:p>
            <a:r>
              <a:rPr lang="fr-FR" sz="1200" dirty="0"/>
              <a:t>Fichier BrainVision64elec.locs (qui a des position d’électrodes très </a:t>
            </a:r>
            <a:r>
              <a:rPr lang="fr-FR" sz="1200" dirty="0" err="1"/>
              <a:t>bizzard</a:t>
            </a:r>
            <a:r>
              <a:rPr lang="fr-FR" sz="1200" dirty="0"/>
              <a:t>) sélectionné dans </a:t>
            </a:r>
            <a:r>
              <a:rPr lang="fr-FR" sz="1200" dirty="0" err="1"/>
              <a:t>EEGpal</a:t>
            </a:r>
            <a:endParaRPr lang="fr-CH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408650-C0C3-901B-E4E6-CBFC551C0941}"/>
              </a:ext>
            </a:extLst>
          </p:cNvPr>
          <p:cNvSpPr txBox="1"/>
          <p:nvPr/>
        </p:nvSpPr>
        <p:spPr>
          <a:xfrm>
            <a:off x="3971444" y="5678606"/>
            <a:ext cx="261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Alors là, ça marche pas !</a:t>
            </a:r>
            <a:endParaRPr lang="fr-C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AEB793-C65C-0085-A483-AF1B471B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447" y="2551687"/>
            <a:ext cx="4934477" cy="24492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A098C7-A7D1-CAC5-A7F7-CC1BD3CF255D}"/>
              </a:ext>
            </a:extLst>
          </p:cNvPr>
          <p:cNvSpPr txBox="1"/>
          <p:nvPr/>
        </p:nvSpPr>
        <p:spPr>
          <a:xfrm>
            <a:off x="7172682" y="5000898"/>
            <a:ext cx="4505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Par contre la recomposition donne le même résultat si on enlève les </a:t>
            </a:r>
            <a:r>
              <a:rPr lang="fr-FR" sz="1600" dirty="0" err="1"/>
              <a:t>compostante</a:t>
            </a:r>
            <a:r>
              <a:rPr lang="fr-FR" sz="1600" dirty="0"/>
              <a:t> 1,2. ça montre que la conversion de </a:t>
            </a:r>
            <a:r>
              <a:rPr lang="fr-FR" sz="1600" dirty="0" err="1"/>
              <a:t>coorinate</a:t>
            </a:r>
            <a:r>
              <a:rPr lang="fr-FR" sz="1600" dirty="0"/>
              <a:t> pour les fichier </a:t>
            </a:r>
            <a:r>
              <a:rPr lang="fr-FR" sz="1600" dirty="0" err="1"/>
              <a:t>loc</a:t>
            </a:r>
            <a:r>
              <a:rPr lang="fr-FR" sz="1600" dirty="0"/>
              <a:t> </a:t>
            </a:r>
            <a:r>
              <a:rPr lang="fr-FR" sz="1600" dirty="0" err="1"/>
              <a:t>BrainVision</a:t>
            </a:r>
            <a:r>
              <a:rPr lang="fr-FR" sz="1600" dirty="0"/>
              <a:t> ne fonctionne pas ce qui impact la visualisation et ICA label mais pas la recomposition ICA</a:t>
            </a:r>
            <a:endParaRPr lang="fr-CH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4C794-1916-0A53-66FD-BDBB134D8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8905" y="2551688"/>
            <a:ext cx="3210113" cy="283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04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1E7EE-BD40-019C-174D-090C9AFFD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des ligne a commenter pour ne plus demander de loader un fichier .</a:t>
            </a:r>
            <a:r>
              <a:rPr lang="fr-FR" dirty="0" err="1"/>
              <a:t>loc</a:t>
            </a:r>
            <a:endParaRPr lang="fr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BFB34-3CB5-E6CB-B4D4-8E64C9CB7A3A}"/>
              </a:ext>
            </a:extLst>
          </p:cNvPr>
          <p:cNvSpPr txBox="1"/>
          <p:nvPr/>
        </p:nvSpPr>
        <p:spPr>
          <a:xfrm>
            <a:off x="641023" y="1960775"/>
            <a:ext cx="9106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- 388 392</a:t>
            </a:r>
          </a:p>
          <a:p>
            <a:r>
              <a:rPr lang="fr-FR" dirty="0"/>
              <a:t>- 452-453</a:t>
            </a:r>
          </a:p>
          <a:p>
            <a:r>
              <a:rPr lang="fr-FR" dirty="0"/>
              <a:t>- 521-522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24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D2D5-5578-194B-67ED-E387012B4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94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fr-FR" sz="3200" dirty="0"/>
              <a:t>Comment appeler ICA label et changer les valeur</a:t>
            </a:r>
            <a:endParaRPr lang="fr-CH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4D5B8-43CB-B43B-D2BB-FC228C4DC33C}"/>
              </a:ext>
            </a:extLst>
          </p:cNvPr>
          <p:cNvSpPr txBox="1"/>
          <p:nvPr/>
        </p:nvSpPr>
        <p:spPr>
          <a:xfrm>
            <a:off x="722376" y="530352"/>
            <a:ext cx="5624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Les valeur proba de label sont stocké dans la variable : </a:t>
            </a:r>
            <a:br>
              <a:rPr lang="fr-FR" dirty="0"/>
            </a:b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EEG.etc.ic_classification.ICLabel</a:t>
            </a: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1CF7C-922C-7719-FD3A-8B3B5EDE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9" y="2149684"/>
            <a:ext cx="5172797" cy="1552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E1D7C1-3F04-A302-D22D-6EAB9709C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42" y="1783080"/>
            <a:ext cx="4972744" cy="43821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1DC2E8-CA6C-B784-2ADB-4FD96475D790}"/>
              </a:ext>
            </a:extLst>
          </p:cNvPr>
          <p:cNvCxnSpPr/>
          <p:nvPr/>
        </p:nvCxnSpPr>
        <p:spPr>
          <a:xfrm>
            <a:off x="298942" y="1655064"/>
            <a:ext cx="17647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D8D444-F698-1FDA-B555-2414377626D6}"/>
              </a:ext>
            </a:extLst>
          </p:cNvPr>
          <p:cNvCxnSpPr>
            <a:cxnSpLocks/>
          </p:cNvCxnSpPr>
          <p:nvPr/>
        </p:nvCxnSpPr>
        <p:spPr>
          <a:xfrm>
            <a:off x="5559552" y="1882820"/>
            <a:ext cx="0" cy="1819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CC25FC-87AD-4A09-5A8A-086A019D5FC0}"/>
              </a:ext>
            </a:extLst>
          </p:cNvPr>
          <p:cNvSpPr txBox="1"/>
          <p:nvPr/>
        </p:nvSpPr>
        <p:spPr>
          <a:xfrm>
            <a:off x="2276856" y="1417320"/>
            <a:ext cx="248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de components</a:t>
            </a:r>
            <a:endParaRPr lang="fr-C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F5EBA1-3C97-763A-5F03-5B82712B7AC0}"/>
              </a:ext>
            </a:extLst>
          </p:cNvPr>
          <p:cNvSpPr txBox="1"/>
          <p:nvPr/>
        </p:nvSpPr>
        <p:spPr>
          <a:xfrm>
            <a:off x="5641848" y="2359152"/>
            <a:ext cx="222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composante (nb électrode -1)</a:t>
            </a:r>
            <a:endParaRPr lang="fr-C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A630D0-4F12-E60C-D1A7-EB7C3BEAFABF}"/>
              </a:ext>
            </a:extLst>
          </p:cNvPr>
          <p:cNvSpPr txBox="1"/>
          <p:nvPr/>
        </p:nvSpPr>
        <p:spPr>
          <a:xfrm>
            <a:off x="298941" y="4155437"/>
            <a:ext cx="110548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Quand tu utilises </a:t>
            </a:r>
            <a:r>
              <a:rPr lang="fr-FR" b="1" dirty="0"/>
              <a:t>"Flag components as artefact"</a:t>
            </a:r>
            <a:r>
              <a:rPr lang="fr-FR" dirty="0"/>
              <a:t>, EEGLAB met à jour le champ suivant dans la structure EEG :</a:t>
            </a:r>
            <a:endParaRPr lang="fr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47C06-7520-1ADC-3B98-05FDE9215D23}"/>
              </a:ext>
            </a:extLst>
          </p:cNvPr>
          <p:cNvSpPr txBox="1"/>
          <p:nvPr/>
        </p:nvSpPr>
        <p:spPr>
          <a:xfrm>
            <a:off x="1181338" y="4633819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EEG.reject.icarej</a:t>
            </a:r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6115C-B9C8-08AF-5744-6B8E53798119}"/>
              </a:ext>
            </a:extLst>
          </p:cNvPr>
          <p:cNvSpPr txBox="1"/>
          <p:nvPr/>
        </p:nvSpPr>
        <p:spPr>
          <a:xfrm>
            <a:off x="298940" y="5117514"/>
            <a:ext cx="107012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Donc pour récupérer les composants marqués comme artefacts, tu peux faire dans le </a:t>
            </a:r>
            <a:r>
              <a:rPr lang="fr-FR" dirty="0" err="1"/>
              <a:t>workspace</a:t>
            </a:r>
            <a:r>
              <a:rPr lang="fr-FR" dirty="0"/>
              <a:t> :</a:t>
            </a:r>
            <a:endParaRPr lang="fr-C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743353-7096-BF5F-708E-577FF129E075}"/>
              </a:ext>
            </a:extLst>
          </p:cNvPr>
          <p:cNvSpPr txBox="1"/>
          <p:nvPr/>
        </p:nvSpPr>
        <p:spPr>
          <a:xfrm>
            <a:off x="1181338" y="559589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artefactICs</a:t>
            </a: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EEG.reject.icarej</a:t>
            </a: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9755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A5A22F-9DE1-25BC-C887-410CB4A02B57}"/>
              </a:ext>
            </a:extLst>
          </p:cNvPr>
          <p:cNvSpPr txBox="1"/>
          <p:nvPr/>
        </p:nvSpPr>
        <p:spPr>
          <a:xfrm>
            <a:off x="548640" y="219456"/>
            <a:ext cx="11292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Tu est obliger de d’exécutez Label components avant d’exécuter Flag components. </a:t>
            </a:r>
          </a:p>
          <a:p>
            <a:endParaRPr lang="fr-FR" dirty="0"/>
          </a:p>
          <a:p>
            <a:r>
              <a:rPr lang="fr-FR" dirty="0"/>
              <a:t>Deux </a:t>
            </a:r>
            <a:r>
              <a:rPr lang="fr-FR" dirty="0" err="1"/>
              <a:t>stragegy</a:t>
            </a:r>
            <a:r>
              <a:rPr lang="fr-FR" dirty="0"/>
              <a:t>: 1. je fais moi-même le test avec ces proba pour flagger les </a:t>
            </a:r>
            <a:r>
              <a:rPr lang="fr-FR" dirty="0" err="1"/>
              <a:t>bad</a:t>
            </a:r>
            <a:endParaRPr lang="fr-FR" dirty="0"/>
          </a:p>
          <a:p>
            <a:r>
              <a:rPr lang="fr-FR" dirty="0"/>
              <a:t>2. Soit j’appel son script flag compound mais je doit trouver un moyen pour modifier ces paramètres. </a:t>
            </a:r>
            <a:br>
              <a:rPr lang="fr-FR" dirty="0"/>
            </a:br>
            <a:r>
              <a:rPr lang="fr-FR" dirty="0"/>
              <a:t>La solution 1 est plus simple, je choisi celle-là. </a:t>
            </a:r>
            <a:endParaRPr lang="fr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916B1-972F-1EDD-5DAA-059C42B2AAFF}"/>
              </a:ext>
            </a:extLst>
          </p:cNvPr>
          <p:cNvSpPr txBox="1"/>
          <p:nvPr/>
        </p:nvSpPr>
        <p:spPr>
          <a:xfrm>
            <a:off x="1938528" y="1947672"/>
            <a:ext cx="713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editField</a:t>
            </a:r>
            <a:r>
              <a:rPr lang="en-US" dirty="0"/>
              <a:t> = </a:t>
            </a:r>
            <a:r>
              <a:rPr lang="en-US" dirty="0" err="1"/>
              <a:t>uieditfield</a:t>
            </a:r>
            <a:r>
              <a:rPr lang="en-US" dirty="0"/>
              <a:t>(fig, 'text', 'Position', [20 90 350 30], 'Value', '1 2 3');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BF4EC-37B9-7DAE-7A75-05A309D5A31F}"/>
              </a:ext>
            </a:extLst>
          </p:cNvPr>
          <p:cNvSpPr txBox="1"/>
          <p:nvPr/>
        </p:nvSpPr>
        <p:spPr>
          <a:xfrm>
            <a:off x="1602486" y="3310128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% Création de la variable dans le </a:t>
            </a:r>
            <a:r>
              <a:rPr lang="fr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workspace</a:t>
            </a: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 principal</a:t>
            </a:r>
          </a:p>
          <a:p>
            <a:r>
              <a:rPr lang="fr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assignin</a:t>
            </a: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('base', '</a:t>
            </a:r>
            <a:r>
              <a:rPr lang="fr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myTempVar</a:t>
            </a: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', 123);</a:t>
            </a:r>
          </a:p>
          <a:p>
            <a:endParaRPr lang="fr-CH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% Suppression de cette variable depuis la même fonction</a:t>
            </a:r>
          </a:p>
          <a:p>
            <a:r>
              <a:rPr lang="fr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evalin</a:t>
            </a: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('base', '</a:t>
            </a:r>
            <a:r>
              <a:rPr lang="fr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CH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myTempVar</a:t>
            </a:r>
            <a:r>
              <a:rPr lang="fr-CH" dirty="0">
                <a:latin typeface="Courier New" panose="02070309020205020404" pitchFamily="49" charset="0"/>
                <a:cs typeface="Courier New" panose="02070309020205020404" pitchFamily="49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44601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498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Liste des ligne a commenter pour ne plus demander de loader un fichier .loc</vt:lpstr>
      <vt:lpstr>Comment appeler ICA label et changer les valeur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MOUTHON Michael</dc:creator>
  <cp:lastModifiedBy>MOUTHON Michael</cp:lastModifiedBy>
  <cp:revision>5</cp:revision>
  <dcterms:created xsi:type="dcterms:W3CDTF">2025-06-29T10:31:24Z</dcterms:created>
  <dcterms:modified xsi:type="dcterms:W3CDTF">2025-07-03T20:47:32Z</dcterms:modified>
</cp:coreProperties>
</file>