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301" r:id="rId11"/>
    <p:sldId id="260" r:id="rId12"/>
    <p:sldId id="261" r:id="rId13"/>
    <p:sldId id="293" r:id="rId14"/>
    <p:sldId id="283" r:id="rId15"/>
    <p:sldId id="295" r:id="rId16"/>
    <p:sldId id="285" r:id="rId17"/>
    <p:sldId id="262" r:id="rId18"/>
    <p:sldId id="289" r:id="rId19"/>
    <p:sldId id="294" r:id="rId20"/>
    <p:sldId id="291" r:id="rId21"/>
    <p:sldId id="290" r:id="rId22"/>
    <p:sldId id="296" r:id="rId23"/>
    <p:sldId id="297" r:id="rId24"/>
    <p:sldId id="298" r:id="rId25"/>
    <p:sldId id="30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  <p14:sldId id="301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14.09.2025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4D50A-2052-08ED-90B5-791C9AD2B141}"/>
              </a:ext>
            </a:extLst>
          </p:cNvPr>
          <p:cNvSpPr txBox="1"/>
          <p:nvPr/>
        </p:nvSpPr>
        <p:spPr>
          <a:xfrm>
            <a:off x="92186" y="-92705"/>
            <a:ext cx="23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Topographical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A9592-54AC-2F0E-EB65-769F6306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70" y="543068"/>
            <a:ext cx="2791310" cy="2466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4F367-71F5-BA77-64AB-F96F0B41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71" y="543068"/>
            <a:ext cx="2852296" cy="2512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AB0FF1-3CD6-6A3D-B9B2-00C908B1F02C}"/>
              </a:ext>
            </a:extLst>
          </p:cNvPr>
          <p:cNvSpPr/>
          <p:nvPr/>
        </p:nvSpPr>
        <p:spPr>
          <a:xfrm>
            <a:off x="3241294" y="1957386"/>
            <a:ext cx="330581" cy="1126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9F7393B9-25C3-D272-9156-ADCB59F43ABA}"/>
              </a:ext>
            </a:extLst>
          </p:cNvPr>
          <p:cNvSpPr txBox="1"/>
          <p:nvPr/>
        </p:nvSpPr>
        <p:spPr>
          <a:xfrm>
            <a:off x="2449671" y="182903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 and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62119-04AC-86E3-960C-FFEA0EA899CB}"/>
              </a:ext>
            </a:extLst>
          </p:cNvPr>
          <p:cNvSpPr/>
          <p:nvPr/>
        </p:nvSpPr>
        <p:spPr>
          <a:xfrm>
            <a:off x="3274632" y="2267428"/>
            <a:ext cx="330581" cy="1126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CFFADA68-E73C-963F-B0D6-7C9FC4A646B7}"/>
              </a:ext>
            </a:extLst>
          </p:cNvPr>
          <p:cNvSpPr txBox="1"/>
          <p:nvPr/>
        </p:nvSpPr>
        <p:spPr>
          <a:xfrm>
            <a:off x="2459128" y="215727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 and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0792F-9488-65B7-AF80-D84ACD013531}"/>
              </a:ext>
            </a:extLst>
          </p:cNvPr>
          <p:cNvSpPr/>
          <p:nvPr/>
        </p:nvSpPr>
        <p:spPr>
          <a:xfrm>
            <a:off x="4923029" y="674686"/>
            <a:ext cx="525271" cy="56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6FA4DB9B-6595-C945-3D2A-36F165EDA792}"/>
              </a:ext>
            </a:extLst>
          </p:cNvPr>
          <p:cNvSpPr txBox="1"/>
          <p:nvPr/>
        </p:nvSpPr>
        <p:spPr>
          <a:xfrm>
            <a:off x="4635081" y="82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F6E7C-4312-EF61-1E4A-28457DE896D8}"/>
              </a:ext>
            </a:extLst>
          </p:cNvPr>
          <p:cNvCxnSpPr/>
          <p:nvPr/>
        </p:nvCxnSpPr>
        <p:spPr>
          <a:xfrm flipV="1">
            <a:off x="3605213" y="1307541"/>
            <a:ext cx="1317816" cy="10344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EF4BF-F719-6AB3-C4B9-63662BBBA222}"/>
              </a:ext>
            </a:extLst>
          </p:cNvPr>
          <p:cNvSpPr txBox="1"/>
          <p:nvPr/>
        </p:nvSpPr>
        <p:spPr>
          <a:xfrm>
            <a:off x="4728360" y="372381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WRONG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DC32B-258C-19DB-4A44-AD847B77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44" y="3172997"/>
            <a:ext cx="1327850" cy="3054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806EDF-87CC-3208-DF13-E5B395D683D7}"/>
              </a:ext>
            </a:extLst>
          </p:cNvPr>
          <p:cNvSpPr txBox="1"/>
          <p:nvPr/>
        </p:nvSpPr>
        <p:spPr>
          <a:xfrm>
            <a:off x="1111471" y="320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2024A-862C-6C10-8CF5-77A18D6461DC}"/>
              </a:ext>
            </a:extLst>
          </p:cNvPr>
          <p:cNvSpPr/>
          <p:nvPr/>
        </p:nvSpPr>
        <p:spPr>
          <a:xfrm>
            <a:off x="1957983" y="3390888"/>
            <a:ext cx="308968" cy="283616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0086B-38F7-9F8D-A9A9-AEAF6F161431}"/>
              </a:ext>
            </a:extLst>
          </p:cNvPr>
          <p:cNvSpPr/>
          <p:nvPr/>
        </p:nvSpPr>
        <p:spPr>
          <a:xfrm>
            <a:off x="1649015" y="3390888"/>
            <a:ext cx="308968" cy="283616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286EC-6AEE-5E0F-4491-3B86AF60BFC6}"/>
              </a:ext>
            </a:extLst>
          </p:cNvPr>
          <p:cNvSpPr txBox="1"/>
          <p:nvPr/>
        </p:nvSpPr>
        <p:spPr>
          <a:xfrm>
            <a:off x="1649015" y="60967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EFE87-A743-CFC2-13D4-1F8367EA1716}"/>
              </a:ext>
            </a:extLst>
          </p:cNvPr>
          <p:cNvSpPr txBox="1"/>
          <p:nvPr/>
        </p:nvSpPr>
        <p:spPr>
          <a:xfrm>
            <a:off x="1994068" y="60967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fr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2B60038D-B189-87F9-0B6C-BBAC6B8716C2}"/>
              </a:ext>
            </a:extLst>
          </p:cNvPr>
          <p:cNvSpPr/>
          <p:nvPr/>
        </p:nvSpPr>
        <p:spPr>
          <a:xfrm>
            <a:off x="1719263" y="6415088"/>
            <a:ext cx="447675" cy="154763"/>
          </a:xfrm>
          <a:prstGeom prst="curvedUp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D6B13155-6E08-DB6C-2DD9-237A1EB8F23B}"/>
              </a:ext>
            </a:extLst>
          </p:cNvPr>
          <p:cNvSpPr/>
          <p:nvPr/>
        </p:nvSpPr>
        <p:spPr>
          <a:xfrm rot="10800000" flipV="1">
            <a:off x="1719262" y="6602488"/>
            <a:ext cx="447675" cy="163551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0B41C0-7011-AD8B-28BC-ECC2E22C6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170" y="3371096"/>
            <a:ext cx="2791310" cy="246673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28FC09-1C80-A5AE-8521-74B1B2380510}"/>
              </a:ext>
            </a:extLst>
          </p:cNvPr>
          <p:cNvSpPr/>
          <p:nvPr/>
        </p:nvSpPr>
        <p:spPr>
          <a:xfrm>
            <a:off x="4913884" y="3512373"/>
            <a:ext cx="525271" cy="5603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408489-BC9B-98D5-C728-50FDF55D48D2}"/>
              </a:ext>
            </a:extLst>
          </p:cNvPr>
          <p:cNvCxnSpPr>
            <a:cxnSpLocks/>
          </p:cNvCxnSpPr>
          <p:nvPr/>
        </p:nvCxnSpPr>
        <p:spPr>
          <a:xfrm>
            <a:off x="3605213" y="2394447"/>
            <a:ext cx="1253957" cy="12448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5">
            <a:extLst>
              <a:ext uri="{FF2B5EF4-FFF2-40B4-BE49-F238E27FC236}">
                <a16:creationId xmlns:a16="http://schemas.microsoft.com/office/drawing/2014/main" id="{BEFA1224-B654-FBA1-2173-B5C776754DA5}"/>
              </a:ext>
            </a:extLst>
          </p:cNvPr>
          <p:cNvSpPr txBox="1"/>
          <p:nvPr/>
        </p:nvSpPr>
        <p:spPr>
          <a:xfrm>
            <a:off x="4638637" y="3685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6B649-AE55-CDA1-5F83-4D2A8B8DE843}"/>
              </a:ext>
            </a:extLst>
          </p:cNvPr>
          <p:cNvSpPr txBox="1"/>
          <p:nvPr/>
        </p:nvSpPr>
        <p:spPr>
          <a:xfrm>
            <a:off x="4774080" y="320465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GOOD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30993C-E7CC-3235-8897-63554883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4" y="809625"/>
            <a:ext cx="4752447" cy="4433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1085878"/>
            <a:ext cx="3256827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1441195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6198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444257" y="161488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1013343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1198009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7793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1071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3324226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3251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317682" y="184862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63817" y="232836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91862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335832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76223" y="3678304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406601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1983048" y="4675823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0CC216-A69D-3748-D52E-4CA03950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33" y="1338766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99119" y="4516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961A20C-9E85-4C7E-48BD-1F74C657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84" y="2706035"/>
            <a:ext cx="3891653" cy="37496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9DF54C0-3276-D777-419A-10B1F381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1" y="2698360"/>
            <a:ext cx="3908130" cy="3765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0D2E1D-ADC6-CC61-71D8-66050854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89" y="36559"/>
            <a:ext cx="2917586" cy="2570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559047" y="1909013"/>
            <a:ext cx="300466" cy="121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47875"/>
            <a:ext cx="1204105" cy="775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777206" y="3014666"/>
            <a:ext cx="1603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869677" y="1784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6" y="2929247"/>
            <a:ext cx="375960" cy="13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7873498" y="5638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642449" y="5888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6C90C-000F-D6B5-215A-F00EFF9B8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00" y="5622381"/>
            <a:ext cx="1109174" cy="217012"/>
          </a:xfrm>
          <a:prstGeom prst="rect">
            <a:avLst/>
          </a:prstGeom>
        </p:spPr>
      </p:pic>
      <p:sp>
        <p:nvSpPr>
          <p:cNvPr id="21" name="ZoneTexte 5">
            <a:extLst>
              <a:ext uri="{FF2B5EF4-FFF2-40B4-BE49-F238E27FC236}">
                <a16:creationId xmlns:a16="http://schemas.microsoft.com/office/drawing/2014/main" id="{766E2CAB-670C-28CD-BD59-48235B131C7F}"/>
              </a:ext>
            </a:extLst>
          </p:cNvPr>
          <p:cNvSpPr txBox="1"/>
          <p:nvPr/>
        </p:nvSpPr>
        <p:spPr>
          <a:xfrm>
            <a:off x="5459850" y="5574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39EF67-2183-4627-B8E2-7565A0841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56" y="5617886"/>
            <a:ext cx="1109174" cy="2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F2D7-3453-8C15-0E13-2772F7C3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2" y="332682"/>
            <a:ext cx="7572534" cy="453943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741713" y="41636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B0740E-BBC1-25B7-F67D-07436FE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2439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662367" y="6144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77F466-AC4B-D64D-1DDA-8EF49B87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82" y="4192597"/>
            <a:ext cx="1571844" cy="447737"/>
          </a:xfrm>
          <a:prstGeom prst="rect">
            <a:avLst/>
          </a:prstGeom>
        </p:spPr>
      </p:pic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6D584-587A-3056-9991-D7F0DCE2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4" y="4188462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BFCD-DF82-57D1-1E75-A99E5228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08" y="4190961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CB80D-FB31-DB55-CB17-6B574C31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048967" cy="3567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5548342" y="2767013"/>
            <a:ext cx="41907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5559485" y="3657600"/>
            <a:ext cx="419072" cy="17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5891120" y="2653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5929342" y="3551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>
            <a:cxnSpLocks/>
          </p:cNvCxnSpPr>
          <p:nvPr/>
        </p:nvCxnSpPr>
        <p:spPr>
          <a:xfrm>
            <a:off x="3954462" y="2205037"/>
            <a:ext cx="8890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398962" y="2238375"/>
            <a:ext cx="1146266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39F2F-9F38-E4C7-2B5E-63D23019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4" y="500062"/>
            <a:ext cx="5248275" cy="5143500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393157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393919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393919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393919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49228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575350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043899" y="2758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102813" y="2503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4793968" y="4891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BC50C-4497-7433-60FE-9AEB86AE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4091785"/>
            <a:ext cx="1495448" cy="40042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484104" y="3959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8613B-FB43-8DD2-561E-4CACE57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" y="339616"/>
            <a:ext cx="7796046" cy="5814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307701" y="4150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10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957027" y="5383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256F150-0493-F241-4773-39A8CCF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75" y="16730"/>
            <a:ext cx="2819432" cy="2483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272B9-22EC-DC84-F1CD-177FCD19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816319"/>
            <a:ext cx="5623761" cy="3428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74294" y="1723494"/>
            <a:ext cx="289856" cy="9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03934" y="1821656"/>
            <a:ext cx="215288" cy="897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1242733" y="301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103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25400" y="2810906"/>
            <a:ext cx="1519020" cy="3434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530316" y="2501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438542" y="24969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1304267" y="401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4054282" y="27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217037" y="3066827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258463" y="1249866"/>
            <a:ext cx="1488304" cy="209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3429000"/>
            <a:ext cx="0" cy="29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416698" y="4684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680010" y="5668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534483" y="2810771"/>
            <a:ext cx="2963722" cy="34288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493868" y="2808047"/>
            <a:ext cx="1152661" cy="3437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798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5">
            <a:extLst>
              <a:ext uri="{FF2B5EF4-FFF2-40B4-BE49-F238E27FC236}">
                <a16:creationId xmlns:a16="http://schemas.microsoft.com/office/drawing/2014/main" id="{B8CA7021-3037-B99D-18C3-19170A791D17}"/>
              </a:ext>
            </a:extLst>
          </p:cNvPr>
          <p:cNvSpPr txBox="1"/>
          <p:nvPr/>
        </p:nvSpPr>
        <p:spPr>
          <a:xfrm>
            <a:off x="992546" y="3869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51D2E152-10C8-C797-4139-29C61EE647C9}"/>
              </a:ext>
            </a:extLst>
          </p:cNvPr>
          <p:cNvSpPr txBox="1"/>
          <p:nvPr/>
        </p:nvSpPr>
        <p:spPr>
          <a:xfrm>
            <a:off x="3550467" y="518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1E60AD5D-7E32-5D57-7047-B5B37F72CE3B}"/>
              </a:ext>
            </a:extLst>
          </p:cNvPr>
          <p:cNvSpPr txBox="1"/>
          <p:nvPr/>
        </p:nvSpPr>
        <p:spPr>
          <a:xfrm>
            <a:off x="4189550" y="4610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0A2E3089-4643-DF66-CE70-C570626C7EA2}"/>
              </a:ext>
            </a:extLst>
          </p:cNvPr>
          <p:cNvSpPr txBox="1"/>
          <p:nvPr/>
        </p:nvSpPr>
        <p:spPr>
          <a:xfrm>
            <a:off x="3863091" y="587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8771D9D8-DE95-63B8-3A5F-6A78B52E321E}"/>
              </a:ext>
            </a:extLst>
          </p:cNvPr>
          <p:cNvSpPr txBox="1"/>
          <p:nvPr/>
        </p:nvSpPr>
        <p:spPr>
          <a:xfrm>
            <a:off x="5537048" y="496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8D826D4F-5B74-B21F-B10F-BE814BFBFD81}"/>
              </a:ext>
            </a:extLst>
          </p:cNvPr>
          <p:cNvSpPr txBox="1"/>
          <p:nvPr/>
        </p:nvSpPr>
        <p:spPr>
          <a:xfrm>
            <a:off x="5486660" y="5275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C033823E-787D-8D1A-2593-39F31CF78AFF}"/>
              </a:ext>
            </a:extLst>
          </p:cNvPr>
          <p:cNvSpPr txBox="1"/>
          <p:nvPr/>
        </p:nvSpPr>
        <p:spPr>
          <a:xfrm>
            <a:off x="5475018" y="5465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246</Words>
  <Application>Microsoft Office PowerPoint</Application>
  <PresentationFormat>On-screen Show (4:3)</PresentationFormat>
  <Paragraphs>236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145</cp:revision>
  <dcterms:created xsi:type="dcterms:W3CDTF">2021-03-05T08:59:17Z</dcterms:created>
  <dcterms:modified xsi:type="dcterms:W3CDTF">2025-09-14T15:38:01Z</dcterms:modified>
</cp:coreProperties>
</file>