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  <a:srgbClr val="58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83" autoAdjust="0"/>
  </p:normalViewPr>
  <p:slideViewPr>
    <p:cSldViewPr snapToGrid="0">
      <p:cViewPr varScale="1">
        <p:scale>
          <a:sx n="84" d="100"/>
          <a:sy n="84" d="100"/>
        </p:scale>
        <p:origin x="-768" y="-96"/>
      </p:cViewPr>
      <p:guideLst>
        <p:guide orient="horz" pos="2674"/>
        <p:guide pos="5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3984-9D82-4F6F-B509-7F24F2AF03A7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F5BD-322A-47CF-BDF1-D478B11451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4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COP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5 (dagen) * 7 (zalen) * 4 (tijdsloten) + 5 (avondsloten)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3F5BD-322A-47CF-BDF1-D478B114510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52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28/05/18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6429D-A3FD-4545-A82A-7A300CE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Introductie: Gegevens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675178" y="2132469"/>
            <a:ext cx="871467" cy="1278436"/>
            <a:chOff x="5448300" y="5003800"/>
            <a:chExt cx="649288" cy="952501"/>
          </a:xfrm>
          <a:solidFill>
            <a:srgbClr val="335B74"/>
          </a:solidFill>
        </p:grpSpPr>
        <p:sp>
          <p:nvSpPr>
            <p:cNvPr id="7" name="Rectangle 685"/>
            <p:cNvSpPr>
              <a:spLocks noChangeArrowheads="1"/>
            </p:cNvSpPr>
            <p:nvPr/>
          </p:nvSpPr>
          <p:spPr bwMode="auto">
            <a:xfrm>
              <a:off x="5622925" y="5043488"/>
              <a:ext cx="39688" cy="431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686"/>
            <p:cNvSpPr>
              <a:spLocks noChangeArrowheads="1"/>
            </p:cNvSpPr>
            <p:nvPr/>
          </p:nvSpPr>
          <p:spPr bwMode="auto">
            <a:xfrm>
              <a:off x="5622925" y="5851525"/>
              <a:ext cx="39688" cy="650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687"/>
            <p:cNvSpPr>
              <a:spLocks noChangeArrowheads="1"/>
            </p:cNvSpPr>
            <p:nvPr/>
          </p:nvSpPr>
          <p:spPr bwMode="auto">
            <a:xfrm>
              <a:off x="5448300" y="5003800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Rectangle 688"/>
            <p:cNvSpPr>
              <a:spLocks noChangeArrowheads="1"/>
            </p:cNvSpPr>
            <p:nvPr/>
          </p:nvSpPr>
          <p:spPr bwMode="auto">
            <a:xfrm>
              <a:off x="5448300" y="5916613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Rectangle 689"/>
            <p:cNvSpPr>
              <a:spLocks noChangeArrowheads="1"/>
            </p:cNvSpPr>
            <p:nvPr/>
          </p:nvSpPr>
          <p:spPr bwMode="auto">
            <a:xfrm>
              <a:off x="54483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Rectangle 690"/>
            <p:cNvSpPr>
              <a:spLocks noChangeArrowheads="1"/>
            </p:cNvSpPr>
            <p:nvPr/>
          </p:nvSpPr>
          <p:spPr bwMode="auto">
            <a:xfrm>
              <a:off x="60579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91"/>
            <p:cNvSpPr>
              <a:spLocks/>
            </p:cNvSpPr>
            <p:nvPr/>
          </p:nvSpPr>
          <p:spPr bwMode="auto">
            <a:xfrm>
              <a:off x="5557838" y="5505450"/>
              <a:ext cx="169863" cy="311150"/>
            </a:xfrm>
            <a:custGeom>
              <a:avLst/>
              <a:gdLst/>
              <a:ahLst/>
              <a:cxnLst>
                <a:cxn ang="0">
                  <a:pos x="154" y="215"/>
                </a:cxn>
                <a:cxn ang="0">
                  <a:pos x="211" y="407"/>
                </a:cxn>
                <a:cxn ang="0">
                  <a:pos x="134" y="407"/>
                </a:cxn>
                <a:cxn ang="0">
                  <a:pos x="111" y="328"/>
                </a:cxn>
                <a:cxn ang="0">
                  <a:pos x="89" y="403"/>
                </a:cxn>
                <a:cxn ang="0">
                  <a:pos x="12" y="403"/>
                </a:cxn>
                <a:cxn ang="0">
                  <a:pos x="68" y="215"/>
                </a:cxn>
                <a:cxn ang="0">
                  <a:pos x="0" y="112"/>
                </a:cxn>
                <a:cxn ang="0">
                  <a:pos x="111" y="0"/>
                </a:cxn>
                <a:cxn ang="0">
                  <a:pos x="223" y="112"/>
                </a:cxn>
                <a:cxn ang="0">
                  <a:pos x="154" y="215"/>
                </a:cxn>
              </a:cxnLst>
              <a:rect l="0" t="0" r="r" b="b"/>
              <a:pathLst>
                <a:path w="223" h="407">
                  <a:moveTo>
                    <a:pt x="154" y="215"/>
                  </a:moveTo>
                  <a:lnTo>
                    <a:pt x="211" y="407"/>
                  </a:lnTo>
                  <a:lnTo>
                    <a:pt x="134" y="407"/>
                  </a:lnTo>
                  <a:lnTo>
                    <a:pt x="111" y="328"/>
                  </a:lnTo>
                  <a:lnTo>
                    <a:pt x="89" y="403"/>
                  </a:lnTo>
                  <a:lnTo>
                    <a:pt x="12" y="403"/>
                  </a:lnTo>
                  <a:lnTo>
                    <a:pt x="68" y="215"/>
                  </a:lnTo>
                  <a:cubicBezTo>
                    <a:pt x="28" y="198"/>
                    <a:pt x="0" y="158"/>
                    <a:pt x="0" y="112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2"/>
                  </a:cubicBezTo>
                  <a:cubicBezTo>
                    <a:pt x="223" y="158"/>
                    <a:pt x="194" y="198"/>
                    <a:pt x="154" y="21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692"/>
            <p:cNvSpPr>
              <a:spLocks noChangeArrowheads="1"/>
            </p:cNvSpPr>
            <p:nvPr/>
          </p:nvSpPr>
          <p:spPr bwMode="auto">
            <a:xfrm>
              <a:off x="5622925" y="5043488"/>
              <a:ext cx="39688" cy="431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Rectangle 693"/>
            <p:cNvSpPr>
              <a:spLocks noChangeArrowheads="1"/>
            </p:cNvSpPr>
            <p:nvPr/>
          </p:nvSpPr>
          <p:spPr bwMode="auto">
            <a:xfrm>
              <a:off x="5622925" y="5851525"/>
              <a:ext cx="39688" cy="650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Rectangle 694"/>
            <p:cNvSpPr>
              <a:spLocks noChangeArrowheads="1"/>
            </p:cNvSpPr>
            <p:nvPr/>
          </p:nvSpPr>
          <p:spPr bwMode="auto">
            <a:xfrm>
              <a:off x="5448300" y="5003800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695"/>
            <p:cNvSpPr>
              <a:spLocks noChangeArrowheads="1"/>
            </p:cNvSpPr>
            <p:nvPr/>
          </p:nvSpPr>
          <p:spPr bwMode="auto">
            <a:xfrm>
              <a:off x="5448300" y="5916613"/>
              <a:ext cx="649288" cy="39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Rectangle 696"/>
            <p:cNvSpPr>
              <a:spLocks noChangeArrowheads="1"/>
            </p:cNvSpPr>
            <p:nvPr/>
          </p:nvSpPr>
          <p:spPr bwMode="auto">
            <a:xfrm>
              <a:off x="54483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697"/>
            <p:cNvSpPr>
              <a:spLocks noChangeArrowheads="1"/>
            </p:cNvSpPr>
            <p:nvPr/>
          </p:nvSpPr>
          <p:spPr bwMode="auto">
            <a:xfrm>
              <a:off x="6057900" y="5043488"/>
              <a:ext cx="39688" cy="8731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698"/>
            <p:cNvSpPr>
              <a:spLocks/>
            </p:cNvSpPr>
            <p:nvPr/>
          </p:nvSpPr>
          <p:spPr bwMode="auto">
            <a:xfrm>
              <a:off x="5557838" y="5505450"/>
              <a:ext cx="169863" cy="311150"/>
            </a:xfrm>
            <a:custGeom>
              <a:avLst/>
              <a:gdLst/>
              <a:ahLst/>
              <a:cxnLst>
                <a:cxn ang="0">
                  <a:pos x="154" y="215"/>
                </a:cxn>
                <a:cxn ang="0">
                  <a:pos x="211" y="407"/>
                </a:cxn>
                <a:cxn ang="0">
                  <a:pos x="134" y="407"/>
                </a:cxn>
                <a:cxn ang="0">
                  <a:pos x="111" y="328"/>
                </a:cxn>
                <a:cxn ang="0">
                  <a:pos x="89" y="403"/>
                </a:cxn>
                <a:cxn ang="0">
                  <a:pos x="12" y="403"/>
                </a:cxn>
                <a:cxn ang="0">
                  <a:pos x="68" y="215"/>
                </a:cxn>
                <a:cxn ang="0">
                  <a:pos x="0" y="112"/>
                </a:cxn>
                <a:cxn ang="0">
                  <a:pos x="111" y="0"/>
                </a:cxn>
                <a:cxn ang="0">
                  <a:pos x="223" y="112"/>
                </a:cxn>
                <a:cxn ang="0">
                  <a:pos x="154" y="215"/>
                </a:cxn>
              </a:cxnLst>
              <a:rect l="0" t="0" r="r" b="b"/>
              <a:pathLst>
                <a:path w="223" h="407">
                  <a:moveTo>
                    <a:pt x="154" y="215"/>
                  </a:moveTo>
                  <a:lnTo>
                    <a:pt x="211" y="407"/>
                  </a:lnTo>
                  <a:lnTo>
                    <a:pt x="134" y="407"/>
                  </a:lnTo>
                  <a:lnTo>
                    <a:pt x="111" y="328"/>
                  </a:lnTo>
                  <a:lnTo>
                    <a:pt x="89" y="403"/>
                  </a:lnTo>
                  <a:lnTo>
                    <a:pt x="12" y="403"/>
                  </a:lnTo>
                  <a:lnTo>
                    <a:pt x="68" y="215"/>
                  </a:lnTo>
                  <a:cubicBezTo>
                    <a:pt x="28" y="198"/>
                    <a:pt x="0" y="158"/>
                    <a:pt x="0" y="112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2"/>
                  </a:cubicBezTo>
                  <a:cubicBezTo>
                    <a:pt x="223" y="158"/>
                    <a:pt x="194" y="198"/>
                    <a:pt x="154" y="21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4" name="Freeform 19"/>
          <p:cNvSpPr>
            <a:spLocks noEditPoints="1"/>
          </p:cNvSpPr>
          <p:nvPr/>
        </p:nvSpPr>
        <p:spPr bwMode="auto">
          <a:xfrm>
            <a:off x="10332155" y="2153936"/>
            <a:ext cx="1143558" cy="1277209"/>
          </a:xfrm>
          <a:custGeom>
            <a:avLst/>
            <a:gdLst/>
            <a:ahLst/>
            <a:cxnLst>
              <a:cxn ang="0">
                <a:pos x="19" y="15"/>
              </a:cxn>
              <a:cxn ang="0">
                <a:pos x="12" y="15"/>
              </a:cxn>
              <a:cxn ang="0">
                <a:pos x="12" y="22"/>
              </a:cxn>
              <a:cxn ang="0">
                <a:pos x="19" y="22"/>
              </a:cxn>
              <a:cxn ang="0">
                <a:pos x="19" y="15"/>
              </a:cxn>
              <a:cxn ang="0">
                <a:pos x="17" y="0"/>
              </a:cxn>
              <a:cxn ang="0">
                <a:pos x="17" y="3"/>
              </a:cxn>
              <a:cxn ang="0">
                <a:pos x="7" y="3"/>
              </a:cxn>
              <a:cxn ang="0">
                <a:pos x="7" y="0"/>
              </a:cxn>
              <a:cxn ang="0">
                <a:pos x="4" y="0"/>
              </a:cxn>
              <a:cxn ang="0">
                <a:pos x="4" y="3"/>
              </a:cxn>
              <a:cxn ang="0">
                <a:pos x="3" y="3"/>
              </a:cxn>
              <a:cxn ang="0">
                <a:pos x="0" y="6"/>
              </a:cxn>
              <a:cxn ang="0">
                <a:pos x="0" y="24"/>
              </a:cxn>
              <a:cxn ang="0">
                <a:pos x="3" y="27"/>
              </a:cxn>
              <a:cxn ang="0">
                <a:pos x="21" y="27"/>
              </a:cxn>
              <a:cxn ang="0">
                <a:pos x="24" y="24"/>
              </a:cxn>
              <a:cxn ang="0">
                <a:pos x="24" y="6"/>
              </a:cxn>
              <a:cxn ang="0">
                <a:pos x="21" y="3"/>
              </a:cxn>
              <a:cxn ang="0">
                <a:pos x="20" y="3"/>
              </a:cxn>
              <a:cxn ang="0">
                <a:pos x="20" y="0"/>
              </a:cxn>
              <a:cxn ang="0">
                <a:pos x="17" y="0"/>
              </a:cxn>
              <a:cxn ang="0">
                <a:pos x="21" y="24"/>
              </a:cxn>
              <a:cxn ang="0">
                <a:pos x="3" y="24"/>
              </a:cxn>
              <a:cxn ang="0">
                <a:pos x="3" y="10"/>
              </a:cxn>
              <a:cxn ang="0">
                <a:pos x="21" y="10"/>
              </a:cxn>
              <a:cxn ang="0">
                <a:pos x="21" y="24"/>
              </a:cxn>
            </a:cxnLst>
            <a:rect l="0" t="0" r="r" b="b"/>
            <a:pathLst>
              <a:path w="24" h="27">
                <a:moveTo>
                  <a:pt x="19" y="15"/>
                </a:moveTo>
                <a:cubicBezTo>
                  <a:pt x="12" y="15"/>
                  <a:pt x="12" y="15"/>
                  <a:pt x="12" y="15"/>
                </a:cubicBezTo>
                <a:cubicBezTo>
                  <a:pt x="12" y="22"/>
                  <a:pt x="12" y="22"/>
                  <a:pt x="12" y="22"/>
                </a:cubicBezTo>
                <a:cubicBezTo>
                  <a:pt x="19" y="22"/>
                  <a:pt x="19" y="22"/>
                  <a:pt x="19" y="22"/>
                </a:cubicBezTo>
                <a:lnTo>
                  <a:pt x="19" y="15"/>
                </a:lnTo>
                <a:close/>
                <a:moveTo>
                  <a:pt x="17" y="0"/>
                </a:moveTo>
                <a:cubicBezTo>
                  <a:pt x="17" y="3"/>
                  <a:pt x="17" y="3"/>
                  <a:pt x="17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3"/>
                  <a:pt x="3" y="3"/>
                </a:cubicBezTo>
                <a:cubicBezTo>
                  <a:pt x="1" y="3"/>
                  <a:pt x="0" y="4"/>
                  <a:pt x="0" y="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6"/>
                  <a:pt x="1" y="27"/>
                  <a:pt x="3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3" y="27"/>
                  <a:pt x="24" y="26"/>
                  <a:pt x="24" y="24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4"/>
                  <a:pt x="23" y="3"/>
                  <a:pt x="21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lnTo>
                  <a:pt x="17" y="0"/>
                </a:lnTo>
                <a:close/>
                <a:moveTo>
                  <a:pt x="21" y="24"/>
                </a:moveTo>
                <a:cubicBezTo>
                  <a:pt x="3" y="24"/>
                  <a:pt x="3" y="24"/>
                  <a:pt x="3" y="24"/>
                </a:cubicBezTo>
                <a:cubicBezTo>
                  <a:pt x="3" y="10"/>
                  <a:pt x="3" y="10"/>
                  <a:pt x="3" y="10"/>
                </a:cubicBezTo>
                <a:cubicBezTo>
                  <a:pt x="21" y="10"/>
                  <a:pt x="21" y="10"/>
                  <a:pt x="21" y="10"/>
                </a:cubicBezTo>
                <a:lnTo>
                  <a:pt x="21" y="24"/>
                </a:lnTo>
                <a:close/>
              </a:path>
            </a:pathLst>
          </a:custGeom>
          <a:solidFill>
            <a:srgbClr val="335B7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5" name="Picture 24" descr="speech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50" y="2060018"/>
            <a:ext cx="1360343" cy="1360343"/>
          </a:xfrm>
          <a:prstGeom prst="rect">
            <a:avLst/>
          </a:prstGeom>
        </p:spPr>
      </p:pic>
      <p:pic>
        <p:nvPicPr>
          <p:cNvPr id="26" name="Picture 25" descr="graduate-student-avat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18" y="2059545"/>
            <a:ext cx="1364555" cy="13645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27735" y="3917730"/>
            <a:ext cx="16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609 </a:t>
            </a:r>
            <a:r>
              <a:rPr lang="en-US" b="1" dirty="0" err="1" smtClean="0"/>
              <a:t>studenten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50002" y="3918950"/>
            <a:ext cx="20569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129 </a:t>
            </a:r>
            <a:r>
              <a:rPr lang="en-US" b="1" dirty="0" err="1" smtClean="0"/>
              <a:t>activiteiten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29 </a:t>
            </a:r>
            <a:r>
              <a:rPr lang="en-US" dirty="0" err="1" smtClean="0"/>
              <a:t>vakken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Hoorcollege</a:t>
            </a:r>
            <a:r>
              <a:rPr lang="en-US" dirty="0" smtClean="0"/>
              <a:t> (39)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Werkcollege</a:t>
            </a:r>
            <a:r>
              <a:rPr lang="en-US" dirty="0" smtClean="0"/>
              <a:t> (40)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Practicum (50)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20802" y="3940292"/>
            <a:ext cx="8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 </a:t>
            </a:r>
            <a:r>
              <a:rPr lang="en-US" b="1" dirty="0" err="1" smtClean="0"/>
              <a:t>zalen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014241" y="3949886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  </a:t>
            </a:r>
            <a:r>
              <a:rPr lang="en-US" b="1" dirty="0" err="1" smtClean="0"/>
              <a:t>tijdsloten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048061" y="3915813"/>
            <a:ext cx="165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145  </a:t>
            </a:r>
            <a:r>
              <a:rPr lang="en-US" b="1" dirty="0" err="1" smtClean="0"/>
              <a:t>zaalsloten</a:t>
            </a:r>
            <a:endParaRPr lang="en-US" b="1" dirty="0"/>
          </a:p>
        </p:txBody>
      </p:sp>
      <p:pic>
        <p:nvPicPr>
          <p:cNvPr id="35" name="Picture 34" descr="ti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98" y="2038350"/>
            <a:ext cx="1390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942</TotalTime>
  <Words>49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Crop</vt:lpstr>
      <vt:lpstr>Introductie: Gegevens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kenneth goei</cp:lastModifiedBy>
  <cp:revision>96</cp:revision>
  <dcterms:created xsi:type="dcterms:W3CDTF">2018-04-11T07:55:56Z</dcterms:created>
  <dcterms:modified xsi:type="dcterms:W3CDTF">2018-05-28T10:04:34Z</dcterms:modified>
</cp:coreProperties>
</file>