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6" r:id="rId4"/>
    <p:sldId id="265" r:id="rId5"/>
    <p:sldId id="264" r:id="rId6"/>
    <p:sldId id="267" r:id="rId7"/>
    <p:sldId id="273" r:id="rId8"/>
    <p:sldId id="268" r:id="rId9"/>
    <p:sldId id="269" r:id="rId10"/>
    <p:sldId id="270" r:id="rId11"/>
    <p:sldId id="271" r:id="rId12"/>
    <p:sldId id="27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14" autoAdjust="0"/>
  </p:normalViewPr>
  <p:slideViewPr>
    <p:cSldViewPr snapToGrid="0">
      <p:cViewPr varScale="1">
        <p:scale>
          <a:sx n="56" d="100"/>
          <a:sy n="56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xmlns="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classes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555519"/>
          </a:xfrm>
        </p:spPr>
        <p:txBody>
          <a:bodyPr/>
          <a:lstStyle/>
          <a:p>
            <a:r>
              <a:rPr lang="nl-NL" dirty="0" smtClean="0"/>
              <a:t>Studenten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2200" dirty="0"/>
              <a:t> </a:t>
            </a:r>
            <a:r>
              <a:rPr lang="nl-NL" sz="2200" dirty="0" err="1"/>
              <a:t>def</a:t>
            </a:r>
            <a:r>
              <a:rPr lang="nl-NL" sz="2200" dirty="0"/>
              <a:t> __</a:t>
            </a:r>
            <a:r>
              <a:rPr lang="nl-NL" sz="2200" dirty="0" err="1"/>
              <a:t>init</a:t>
            </a:r>
            <a:r>
              <a:rPr lang="nl-NL" sz="2200" dirty="0"/>
              <a:t>__(</a:t>
            </a:r>
            <a:r>
              <a:rPr lang="nl-NL" sz="2200" dirty="0" err="1"/>
              <a:t>self</a:t>
            </a:r>
            <a:r>
              <a:rPr lang="nl-NL" sz="2200" dirty="0"/>
              <a:t>, achternaam, voornaam, studentnummer, vakken):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self.achternaam</a:t>
            </a:r>
            <a:r>
              <a:rPr lang="nl-NL" sz="2200" dirty="0"/>
              <a:t> = achternaam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self.voornaam</a:t>
            </a:r>
            <a:r>
              <a:rPr lang="nl-NL" sz="2200" dirty="0"/>
              <a:t> = voornaam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self.studentnummer</a:t>
            </a:r>
            <a:r>
              <a:rPr lang="nl-NL" sz="2200" dirty="0"/>
              <a:t> = studentnummer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self.vakken</a:t>
            </a:r>
            <a:r>
              <a:rPr lang="nl-NL" sz="2200" dirty="0"/>
              <a:t> = vakken</a:t>
            </a:r>
          </a:p>
        </p:txBody>
      </p:sp>
    </p:spTree>
    <p:extLst>
      <p:ext uri="{BB962C8B-B14F-4D97-AF65-F5344CB8AC3E}">
        <p14:creationId xmlns:p14="http://schemas.microsoft.com/office/powerpoint/2010/main" val="31080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classes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Zalen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sz="2200" dirty="0" err="1"/>
              <a:t>def</a:t>
            </a:r>
            <a:r>
              <a:rPr lang="nl-NL" sz="2200" dirty="0"/>
              <a:t> __</a:t>
            </a:r>
            <a:r>
              <a:rPr lang="nl-NL" sz="2200" dirty="0" err="1"/>
              <a:t>init</a:t>
            </a:r>
            <a:r>
              <a:rPr lang="nl-NL" sz="2200" dirty="0"/>
              <a:t>__(</a:t>
            </a:r>
            <a:r>
              <a:rPr lang="nl-NL" sz="2200" dirty="0" err="1"/>
              <a:t>self</a:t>
            </a:r>
            <a:r>
              <a:rPr lang="nl-NL" sz="2200" dirty="0"/>
              <a:t>, naam, capaciteit, </a:t>
            </a:r>
            <a:r>
              <a:rPr lang="nl-NL" sz="2200" dirty="0" err="1"/>
              <a:t>inGebruik</a:t>
            </a:r>
            <a:r>
              <a:rPr lang="nl-NL" sz="2200" dirty="0"/>
              <a:t>, vak):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self.naam</a:t>
            </a:r>
            <a:r>
              <a:rPr lang="nl-NL" sz="2200" dirty="0"/>
              <a:t> = naam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self.capaciteit</a:t>
            </a:r>
            <a:r>
              <a:rPr lang="nl-NL" sz="2200" dirty="0"/>
              <a:t> = capaciteit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self.inGebruik</a:t>
            </a:r>
            <a:r>
              <a:rPr lang="nl-NL" sz="2200" dirty="0"/>
              <a:t> = </a:t>
            </a:r>
            <a:r>
              <a:rPr lang="nl-NL" sz="2200" dirty="0" err="1"/>
              <a:t>inGebruik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self.vak</a:t>
            </a:r>
            <a:r>
              <a:rPr lang="nl-NL" sz="2200" dirty="0"/>
              <a:t> = vak</a:t>
            </a:r>
          </a:p>
        </p:txBody>
      </p:sp>
    </p:spTree>
    <p:extLst>
      <p:ext uri="{BB962C8B-B14F-4D97-AF65-F5344CB8AC3E}">
        <p14:creationId xmlns:p14="http://schemas.microsoft.com/office/powerpoint/2010/main" val="18997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Vervolg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Functies maken voor restricties</a:t>
            </a:r>
          </a:p>
          <a:p>
            <a:r>
              <a:rPr lang="nl-NL" dirty="0" smtClean="0"/>
              <a:t>Score functie maken</a:t>
            </a:r>
          </a:p>
          <a:p>
            <a:r>
              <a:rPr lang="nl-NL" dirty="0" smtClean="0"/>
              <a:t>Rooster random invullen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28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733C9-54EC-4DA5-832E-FF885E5A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978" y="1345796"/>
            <a:ext cx="8274872" cy="1765894"/>
          </a:xfrm>
        </p:spPr>
        <p:txBody>
          <a:bodyPr/>
          <a:lstStyle/>
          <a:p>
            <a:pPr algn="l"/>
            <a:r>
              <a:rPr lang="nl-NL" dirty="0"/>
              <a:t>Met dank 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B49D3B-B44F-4EA8-A8F8-7BB1EE36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978" y="3002507"/>
            <a:ext cx="6832188" cy="204001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Justin Oud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Wouter Bohlken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Remco Mokveld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Marcella van Wijngaarden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Reinout Verbeek</a:t>
            </a:r>
          </a:p>
        </p:txBody>
      </p:sp>
    </p:spTree>
    <p:extLst>
      <p:ext uri="{BB962C8B-B14F-4D97-AF65-F5344CB8AC3E}">
        <p14:creationId xmlns:p14="http://schemas.microsoft.com/office/powerpoint/2010/main" val="22308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Vakken (per vak aangegeven):</a:t>
            </a:r>
          </a:p>
          <a:p>
            <a:pPr lvl="1"/>
            <a:r>
              <a:rPr lang="nl-NL" i="0" dirty="0" smtClean="0"/>
              <a:t># hoorcolleges</a:t>
            </a:r>
          </a:p>
          <a:p>
            <a:pPr lvl="1"/>
            <a:r>
              <a:rPr lang="nl-NL" i="0" dirty="0" smtClean="0"/>
              <a:t># werkcolleges</a:t>
            </a:r>
          </a:p>
          <a:p>
            <a:pPr lvl="1"/>
            <a:r>
              <a:rPr lang="nl-NL" i="0" dirty="0" smtClean="0"/>
              <a:t>Max. </a:t>
            </a:r>
            <a:r>
              <a:rPr lang="nl-NL" i="0" dirty="0"/>
              <a:t>a</a:t>
            </a:r>
            <a:r>
              <a:rPr lang="nl-NL" i="0" dirty="0" smtClean="0"/>
              <a:t>antal stud. </a:t>
            </a:r>
            <a:r>
              <a:rPr lang="nl-NL" i="0" dirty="0"/>
              <a:t>w</a:t>
            </a:r>
            <a:r>
              <a:rPr lang="nl-NL" i="0" dirty="0" smtClean="0"/>
              <a:t>erkcollege</a:t>
            </a:r>
          </a:p>
          <a:p>
            <a:pPr lvl="1"/>
            <a:r>
              <a:rPr lang="nl-NL" i="0" dirty="0" smtClean="0"/>
              <a:t># practica</a:t>
            </a:r>
          </a:p>
          <a:p>
            <a:pPr lvl="1"/>
            <a:r>
              <a:rPr lang="nl-NL" i="0" dirty="0" smtClean="0"/>
              <a:t>Max. aantal stud. werkcollege</a:t>
            </a:r>
          </a:p>
          <a:p>
            <a:pPr lvl="1"/>
            <a:endParaRPr lang="nl-NL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3AD8A9-86F0-44D6-A367-4707FE0F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37" y="638876"/>
            <a:ext cx="464425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609 studenten (</a:t>
            </a:r>
            <a:r>
              <a:rPr lang="nl-NL" dirty="0" err="1" smtClean="0"/>
              <a:t>csv</a:t>
            </a:r>
            <a:r>
              <a:rPr lang="nl-NL" dirty="0"/>
              <a:t> </a:t>
            </a:r>
            <a:r>
              <a:rPr lang="nl-NL" dirty="0" smtClean="0"/>
              <a:t>bestand):</a:t>
            </a:r>
            <a:endParaRPr lang="nl-NL" i="0" dirty="0" smtClean="0"/>
          </a:p>
          <a:p>
            <a:pPr lvl="1"/>
            <a:r>
              <a:rPr lang="nl-NL" i="0" dirty="0" smtClean="0"/>
              <a:t>Achternaam</a:t>
            </a:r>
          </a:p>
          <a:p>
            <a:pPr lvl="1"/>
            <a:r>
              <a:rPr lang="en-GB" i="0" dirty="0" err="1" smtClean="0"/>
              <a:t>Voornaam</a:t>
            </a:r>
            <a:endParaRPr lang="en-GB" i="0" dirty="0" smtClean="0"/>
          </a:p>
          <a:p>
            <a:pPr lvl="1"/>
            <a:r>
              <a:rPr lang="en-GB" i="0" dirty="0" err="1" smtClean="0"/>
              <a:t>Studentnummer</a:t>
            </a:r>
            <a:endParaRPr lang="nl-NL" i="0" dirty="0" smtClean="0"/>
          </a:p>
          <a:p>
            <a:pPr lvl="1"/>
            <a:r>
              <a:rPr lang="nl-NL" i="0" dirty="0"/>
              <a:t>V</a:t>
            </a:r>
            <a:r>
              <a:rPr lang="nl-NL" i="0" dirty="0" smtClean="0"/>
              <a:t>akken (1-5)</a:t>
            </a:r>
          </a:p>
          <a:p>
            <a:pPr lvl="1"/>
            <a:endParaRPr lang="nl-NL" i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77" y="3166433"/>
            <a:ext cx="6667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Zalen</a:t>
            </a:r>
          </a:p>
          <a:p>
            <a:pPr lvl="1"/>
            <a:r>
              <a:rPr lang="nl-NL" i="0" dirty="0" smtClean="0"/>
              <a:t>Zaalnummer</a:t>
            </a:r>
          </a:p>
          <a:p>
            <a:pPr lvl="1"/>
            <a:r>
              <a:rPr lang="nl-NL" i="0" dirty="0" smtClean="0"/>
              <a:t>Max. Capaciteit</a:t>
            </a:r>
          </a:p>
          <a:p>
            <a:pPr lvl="1"/>
            <a:endParaRPr lang="nl-NL" i="0" dirty="0"/>
          </a:p>
          <a:p>
            <a:r>
              <a:rPr lang="nl-NL" dirty="0" smtClean="0"/>
              <a:t>Tijdslot</a:t>
            </a:r>
          </a:p>
          <a:p>
            <a:pPr lvl="1"/>
            <a:r>
              <a:rPr lang="nl-NL" i="0" dirty="0" smtClean="0"/>
              <a:t>09.00 - 11.00</a:t>
            </a:r>
          </a:p>
          <a:p>
            <a:pPr lvl="1"/>
            <a:r>
              <a:rPr lang="en-GB" i="0" dirty="0" smtClean="0"/>
              <a:t>11.00 - 13.00</a:t>
            </a:r>
            <a:endParaRPr lang="nl-NL" i="0" dirty="0" smtClean="0"/>
          </a:p>
          <a:p>
            <a:pPr lvl="1"/>
            <a:r>
              <a:rPr lang="nl-NL" i="0" dirty="0" smtClean="0"/>
              <a:t>13.00 - 15.00</a:t>
            </a:r>
          </a:p>
          <a:p>
            <a:pPr lvl="1"/>
            <a:r>
              <a:rPr lang="nl-NL" i="0" dirty="0" smtClean="0"/>
              <a:t>15.00 - 17.00</a:t>
            </a:r>
          </a:p>
          <a:p>
            <a:pPr lvl="1"/>
            <a:r>
              <a:rPr lang="nl-NL" i="0" dirty="0" smtClean="0"/>
              <a:t>17.00 – 19.00 (50 maluspunten)</a:t>
            </a:r>
          </a:p>
          <a:p>
            <a:pPr lvl="1"/>
            <a:endParaRPr lang="nl-NL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32" y="1460519"/>
            <a:ext cx="3678767" cy="3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756400" cy="1014214"/>
          </a:xfrm>
        </p:spPr>
        <p:txBody>
          <a:bodyPr>
            <a:normAutofit/>
          </a:bodyPr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0500"/>
            <a:ext cx="10481733" cy="5206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/>
              <a:t>1000 punten = Geldig rooster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Bonuspunten</a:t>
            </a:r>
            <a:endParaRPr lang="nl-NL" sz="2000" dirty="0" smtClean="0"/>
          </a:p>
          <a:p>
            <a:r>
              <a:rPr lang="nl-NL" sz="2000" dirty="0" smtClean="0"/>
              <a:t>20 punten per vak dat netjes is verdeeld over de week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Maluspunten</a:t>
            </a:r>
          </a:p>
          <a:p>
            <a:r>
              <a:rPr lang="nl-NL" sz="2000" dirty="0" smtClean="0"/>
              <a:t>1 punt  voor iedere student die niet in de zaal past</a:t>
            </a:r>
          </a:p>
          <a:p>
            <a:r>
              <a:rPr lang="nl-NL" sz="2000" dirty="0" smtClean="0"/>
              <a:t>1 punt per roosterconflict voor een student</a:t>
            </a:r>
          </a:p>
          <a:p>
            <a:pPr marL="0" indent="0">
              <a:buNone/>
            </a:pPr>
            <a:endParaRPr lang="nl-NL" sz="2000" dirty="0" smtClean="0"/>
          </a:p>
          <a:p>
            <a:r>
              <a:rPr lang="nl-NL" sz="2000" dirty="0" smtClean="0"/>
              <a:t>10 punten als x activiteiten op x-1 dagen gepland</a:t>
            </a:r>
          </a:p>
          <a:p>
            <a:r>
              <a:rPr lang="nl-NL" sz="2000" dirty="0" smtClean="0"/>
              <a:t>20 punten als x activiteiten op x-2 dagen gepland</a:t>
            </a:r>
          </a:p>
          <a:p>
            <a:r>
              <a:rPr lang="nl-NL" sz="2000" dirty="0" smtClean="0"/>
              <a:t>30 punten als x activiteiten op x-3 dagen gepland</a:t>
            </a:r>
          </a:p>
          <a:p>
            <a:pPr marL="0" indent="0">
              <a:buNone/>
            </a:pPr>
            <a:endParaRPr lang="nl-NL" sz="2000" b="1" dirty="0" smtClean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6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Main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smtClean="0"/>
              <a:t>Data inlezen</a:t>
            </a:r>
          </a:p>
          <a:p>
            <a:pPr lvl="1">
              <a:buFontTx/>
              <a:buChar char="-"/>
            </a:pPr>
            <a:r>
              <a:rPr lang="nl-NL" dirty="0" smtClean="0"/>
              <a:t>Frame van het rooster</a:t>
            </a:r>
          </a:p>
          <a:p>
            <a:r>
              <a:rPr lang="nl-NL" dirty="0" smtClean="0"/>
              <a:t>Classes</a:t>
            </a:r>
          </a:p>
          <a:p>
            <a:pPr lvl="1">
              <a:buFontTx/>
              <a:buChar char="-"/>
            </a:pPr>
            <a:r>
              <a:rPr lang="nl-NL" dirty="0" smtClean="0"/>
              <a:t>Vakken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dirty="0" smtClean="0"/>
              <a:t>Activiteiten</a:t>
            </a:r>
            <a:r>
              <a:rPr lang="nl-NL" dirty="0"/>
              <a:t>	</a:t>
            </a:r>
            <a:endParaRPr lang="nl-NL" dirty="0" smtClean="0"/>
          </a:p>
          <a:p>
            <a:pPr lvl="1">
              <a:buFontTx/>
              <a:buChar char="-"/>
            </a:pPr>
            <a:r>
              <a:rPr lang="nl-NL" dirty="0" smtClean="0"/>
              <a:t>Studenten</a:t>
            </a:r>
          </a:p>
          <a:p>
            <a:pPr lvl="1">
              <a:buFontTx/>
              <a:buChar char="-"/>
            </a:pPr>
            <a:r>
              <a:rPr lang="nl-NL" dirty="0" smtClean="0"/>
              <a:t>Zalen</a:t>
            </a:r>
          </a:p>
        </p:txBody>
      </p:sp>
    </p:spTree>
    <p:extLst>
      <p:ext uri="{BB962C8B-B14F-4D97-AF65-F5344CB8AC3E}">
        <p14:creationId xmlns:p14="http://schemas.microsoft.com/office/powerpoint/2010/main" val="38967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</a:t>
            </a:r>
            <a:r>
              <a:rPr lang="nl-NL" dirty="0" err="1" smtClean="0"/>
              <a:t>main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10820400" cy="3970361"/>
          </a:xfrm>
        </p:spPr>
        <p:txBody>
          <a:bodyPr/>
          <a:lstStyle/>
          <a:p>
            <a:r>
              <a:rPr lang="nl-NL" dirty="0" smtClean="0"/>
              <a:t>Frame van het rooster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Dag		      tijdslot		Zaal		</a:t>
            </a:r>
          </a:p>
          <a:p>
            <a:pPr marL="0" indent="0">
              <a:buNone/>
            </a:pPr>
            <a:r>
              <a:rPr lang="nl-NL" sz="1700" dirty="0" smtClean="0"/>
              <a:t>Maandag		         09.00 – 11.00		A1.04			</a:t>
            </a:r>
          </a:p>
          <a:p>
            <a:pPr marL="0" indent="0">
              <a:buNone/>
            </a:pPr>
            <a:r>
              <a:rPr lang="nl-NL" sz="1700" dirty="0" smtClean="0"/>
              <a:t>Dinsdag		         11.00 – 13.00		A1.06		</a:t>
            </a:r>
          </a:p>
          <a:p>
            <a:pPr marL="0" indent="0">
              <a:buNone/>
            </a:pPr>
            <a:r>
              <a:rPr lang="nl-NL" sz="1700" dirty="0" smtClean="0"/>
              <a:t>Woensdag	         13.00 – 15.00		A1.08		</a:t>
            </a:r>
          </a:p>
          <a:p>
            <a:pPr marL="0" indent="0">
              <a:buNone/>
            </a:pPr>
            <a:r>
              <a:rPr lang="nl-NL" sz="1700" dirty="0" smtClean="0"/>
              <a:t>Donderdag	         15.00 – 17.00		A1.10		</a:t>
            </a:r>
          </a:p>
          <a:p>
            <a:pPr marL="0" indent="0">
              <a:buNone/>
            </a:pPr>
            <a:r>
              <a:rPr lang="nl-NL" sz="1700" dirty="0" smtClean="0"/>
              <a:t>Vrijdag		         17.00 – 19.00		B0.201	</a:t>
            </a:r>
            <a:r>
              <a:rPr lang="nl-NL" sz="1700" smtClean="0"/>
              <a:t>	</a:t>
            </a:r>
            <a:r>
              <a:rPr lang="nl-NL" sz="1700" dirty="0" smtClean="0"/>
              <a:t>		</a:t>
            </a:r>
            <a:endParaRPr lang="nl-NL" sz="1700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2173856" y="3105509"/>
            <a:ext cx="1293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4618007" y="3105509"/>
            <a:ext cx="1293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Datastructuur classes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960961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Vakken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err="1"/>
              <a:t>def</a:t>
            </a:r>
            <a:r>
              <a:rPr lang="nl-NL" dirty="0"/>
              <a:t> __</a:t>
            </a:r>
            <a:r>
              <a:rPr lang="nl-NL" dirty="0" err="1"/>
              <a:t>init</a:t>
            </a:r>
            <a:r>
              <a:rPr lang="nl-NL" dirty="0"/>
              <a:t>__(</a:t>
            </a:r>
            <a:r>
              <a:rPr lang="nl-NL" dirty="0" err="1"/>
              <a:t>self</a:t>
            </a:r>
            <a:r>
              <a:rPr lang="nl-NL" dirty="0"/>
              <a:t>, </a:t>
            </a:r>
            <a:r>
              <a:rPr lang="nl-NL" dirty="0" err="1"/>
              <a:t>id</a:t>
            </a:r>
            <a:r>
              <a:rPr lang="nl-NL" dirty="0"/>
              <a:t>, naam, hc, wc, </a:t>
            </a:r>
            <a:r>
              <a:rPr lang="nl-NL" dirty="0" err="1"/>
              <a:t>maxWc</a:t>
            </a:r>
            <a:r>
              <a:rPr lang="nl-NL" dirty="0"/>
              <a:t>, </a:t>
            </a:r>
            <a:r>
              <a:rPr lang="nl-NL" dirty="0" err="1"/>
              <a:t>prac</a:t>
            </a:r>
            <a:r>
              <a:rPr lang="nl-NL" dirty="0"/>
              <a:t>, </a:t>
            </a:r>
            <a:r>
              <a:rPr lang="nl-NL" dirty="0" err="1"/>
              <a:t>maxPrac</a:t>
            </a:r>
            <a:r>
              <a:rPr lang="nl-NL" dirty="0"/>
              <a:t>):</a:t>
            </a:r>
          </a:p>
          <a:p>
            <a:pPr marL="0" indent="0">
              <a:buNone/>
            </a:pPr>
            <a:r>
              <a:rPr lang="nl-NL" dirty="0"/>
              <a:t>        self.id = </a:t>
            </a:r>
            <a:r>
              <a:rPr lang="nl-NL" dirty="0" err="1"/>
              <a:t>id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self.naam</a:t>
            </a:r>
            <a:r>
              <a:rPr lang="nl-NL" dirty="0"/>
              <a:t> = naam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self.hc</a:t>
            </a:r>
            <a:r>
              <a:rPr lang="nl-NL" dirty="0"/>
              <a:t> = hc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self.wc</a:t>
            </a:r>
            <a:r>
              <a:rPr lang="nl-NL" dirty="0"/>
              <a:t> =  wc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self.maxWc</a:t>
            </a:r>
            <a:r>
              <a:rPr lang="nl-NL" dirty="0"/>
              <a:t> = </a:t>
            </a:r>
            <a:r>
              <a:rPr lang="nl-NL" dirty="0" err="1"/>
              <a:t>maxWc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self.prac</a:t>
            </a:r>
            <a:r>
              <a:rPr lang="nl-NL" dirty="0"/>
              <a:t> = </a:t>
            </a:r>
            <a:r>
              <a:rPr lang="nl-NL" dirty="0" err="1"/>
              <a:t>prac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self.maxPrac</a:t>
            </a:r>
            <a:r>
              <a:rPr lang="nl-NL" dirty="0"/>
              <a:t> = </a:t>
            </a:r>
            <a:r>
              <a:rPr lang="nl-NL" dirty="0" err="1"/>
              <a:t>maxPrac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self.aantalStudenten</a:t>
            </a:r>
            <a:r>
              <a:rPr lang="nl-NL" dirty="0"/>
              <a:t> = 0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self.studenten</a:t>
            </a:r>
            <a:r>
              <a:rPr lang="nl-NL" dirty="0"/>
              <a:t> = </a:t>
            </a:r>
            <a:r>
              <a:rPr lang="nl-NL" dirty="0" smtClean="0"/>
              <a:t>[]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classes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960961"/>
          </a:xfrm>
        </p:spPr>
        <p:txBody>
          <a:bodyPr/>
          <a:lstStyle/>
          <a:p>
            <a:r>
              <a:rPr lang="nl-NL" dirty="0" smtClean="0"/>
              <a:t>Activiteiten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sz="2200" dirty="0" err="1"/>
              <a:t>def</a:t>
            </a:r>
            <a:r>
              <a:rPr lang="nl-NL" sz="2200" dirty="0"/>
              <a:t> __</a:t>
            </a:r>
            <a:r>
              <a:rPr lang="nl-NL" sz="2200" dirty="0" err="1"/>
              <a:t>init</a:t>
            </a:r>
            <a:r>
              <a:rPr lang="nl-NL" sz="2200" dirty="0"/>
              <a:t>__(</a:t>
            </a:r>
            <a:r>
              <a:rPr lang="nl-NL" sz="2200" dirty="0" err="1"/>
              <a:t>self</a:t>
            </a:r>
            <a:r>
              <a:rPr lang="nl-NL" sz="2200" dirty="0"/>
              <a:t>, </a:t>
            </a:r>
            <a:r>
              <a:rPr lang="nl-NL" sz="2200" dirty="0" err="1"/>
              <a:t>groepnr</a:t>
            </a:r>
            <a:r>
              <a:rPr lang="nl-NL" sz="2200" dirty="0"/>
              <a:t>, soort, </a:t>
            </a:r>
            <a:r>
              <a:rPr lang="nl-NL" sz="2200" dirty="0" err="1"/>
              <a:t>vakId</a:t>
            </a:r>
            <a:r>
              <a:rPr lang="nl-NL" sz="2200" dirty="0"/>
              <a:t>, </a:t>
            </a:r>
            <a:r>
              <a:rPr lang="nl-NL" sz="2200" dirty="0" err="1"/>
              <a:t>maxStud</a:t>
            </a:r>
            <a:r>
              <a:rPr lang="nl-NL" sz="2200" dirty="0"/>
              <a:t>, </a:t>
            </a:r>
            <a:r>
              <a:rPr lang="nl-NL" sz="2200" dirty="0" err="1"/>
              <a:t>nrStud</a:t>
            </a:r>
            <a:r>
              <a:rPr lang="nl-NL" sz="2200" dirty="0"/>
              <a:t>, </a:t>
            </a:r>
            <a:r>
              <a:rPr lang="nl-NL" sz="2200" dirty="0" err="1"/>
              <a:t>welkeStud</a:t>
            </a:r>
            <a:r>
              <a:rPr lang="nl-NL" sz="2200" dirty="0"/>
              <a:t>):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self.groepnr</a:t>
            </a:r>
            <a:r>
              <a:rPr lang="nl-NL" sz="2200" dirty="0"/>
              <a:t> = </a:t>
            </a:r>
            <a:r>
              <a:rPr lang="nl-NL" sz="2200" dirty="0" err="1"/>
              <a:t>groepnr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self.soort</a:t>
            </a:r>
            <a:r>
              <a:rPr lang="nl-NL" sz="2200" dirty="0"/>
              <a:t> = soort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self.vakId</a:t>
            </a:r>
            <a:r>
              <a:rPr lang="nl-NL" sz="2200" dirty="0"/>
              <a:t> = </a:t>
            </a:r>
            <a:r>
              <a:rPr lang="nl-NL" sz="2200" dirty="0" err="1"/>
              <a:t>vakId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self.maxStud</a:t>
            </a:r>
            <a:r>
              <a:rPr lang="nl-NL" sz="2200" dirty="0"/>
              <a:t> = </a:t>
            </a:r>
            <a:r>
              <a:rPr lang="nl-NL" sz="2200" dirty="0" err="1"/>
              <a:t>maxStud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self.nrStud</a:t>
            </a:r>
            <a:r>
              <a:rPr lang="nl-NL" sz="2200" dirty="0"/>
              <a:t> = </a:t>
            </a:r>
            <a:r>
              <a:rPr lang="nl-NL" sz="2200" dirty="0" err="1"/>
              <a:t>nrStud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self.welkeStud</a:t>
            </a:r>
            <a:r>
              <a:rPr lang="nl-NL" sz="2200" dirty="0"/>
              <a:t> = </a:t>
            </a:r>
            <a:r>
              <a:rPr lang="nl-NL" sz="2200" dirty="0" err="1" smtClean="0"/>
              <a:t>welkeStud</a:t>
            </a:r>
            <a:endParaRPr lang="nl-NL" sz="2200" dirty="0" smtClean="0"/>
          </a:p>
          <a:p>
            <a:pPr marL="0" indent="0">
              <a:buNone/>
            </a:pPr>
            <a:r>
              <a:rPr lang="nl-NL" sz="2200" dirty="0" smtClean="0"/>
              <a:t>        </a:t>
            </a:r>
            <a:r>
              <a:rPr lang="nl-NL" sz="2200" dirty="0" err="1" smtClean="0"/>
              <a:t>self.dag</a:t>
            </a:r>
            <a:r>
              <a:rPr lang="nl-NL" sz="2200" smtClean="0"/>
              <a:t> = dag</a:t>
            </a:r>
            <a:endParaRPr lang="nl-NL" sz="2200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41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200</TotalTime>
  <Words>361</Words>
  <Application>Microsoft Office PowerPoint</Application>
  <PresentationFormat>Breedbeeld</PresentationFormat>
  <Paragraphs>107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Corbel</vt:lpstr>
      <vt:lpstr>Franklin Gothic Book</vt:lpstr>
      <vt:lpstr>Wingdings</vt:lpstr>
      <vt:lpstr>Crop</vt:lpstr>
      <vt:lpstr>Lectures &amp; Lesroosters</vt:lpstr>
      <vt:lpstr>Situatie/gegeven informatie</vt:lpstr>
      <vt:lpstr>Situatie/gegeven informatie</vt:lpstr>
      <vt:lpstr>Situatie/gegeven informatie</vt:lpstr>
      <vt:lpstr>Doel</vt:lpstr>
      <vt:lpstr>Datastructuur</vt:lpstr>
      <vt:lpstr>Datastructuur main</vt:lpstr>
      <vt:lpstr>Datastructuur classes</vt:lpstr>
      <vt:lpstr>Datastructuur classes</vt:lpstr>
      <vt:lpstr>Datastructuur classes</vt:lpstr>
      <vt:lpstr>Datastructuur classes</vt:lpstr>
      <vt:lpstr>Vervolg</vt:lpstr>
      <vt:lpstr>Met dank 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Linsey Schaap</cp:lastModifiedBy>
  <cp:revision>26</cp:revision>
  <dcterms:created xsi:type="dcterms:W3CDTF">2018-04-11T07:55:56Z</dcterms:created>
  <dcterms:modified xsi:type="dcterms:W3CDTF">2018-04-19T14:07:32Z</dcterms:modified>
</cp:coreProperties>
</file>