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6" r:id="rId4"/>
    <p:sldId id="265" r:id="rId5"/>
    <p:sldId id="264" r:id="rId6"/>
    <p:sldId id="267" r:id="rId7"/>
    <p:sldId id="273" r:id="rId8"/>
    <p:sldId id="268" r:id="rId9"/>
    <p:sldId id="269" r:id="rId10"/>
    <p:sldId id="270" r:id="rId11"/>
    <p:sldId id="271" r:id="rId12"/>
    <p:sldId id="272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5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214" autoAdjust="0"/>
  </p:normalViewPr>
  <p:slideViewPr>
    <p:cSldViewPr snapToGrid="0">
      <p:cViewPr varScale="1">
        <p:scale>
          <a:sx n="56" d="100"/>
          <a:sy n="56" d="100"/>
        </p:scale>
        <p:origin x="12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9906" y="1345796"/>
            <a:ext cx="8274872" cy="2540884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19-4-2018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  <p:grpSp>
        <p:nvGrpSpPr>
          <p:cNvPr id="7" name="Group 6"/>
          <p:cNvGrpSpPr/>
          <p:nvPr/>
        </p:nvGrpSpPr>
        <p:grpSpPr>
          <a:xfrm>
            <a:off x="758683" y="754164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9" descr="A group of people in a room&#10;&#10;Description generated with very high confidence">
            <a:extLst>
              <a:ext uri="{FF2B5EF4-FFF2-40B4-BE49-F238E27FC236}">
                <a16:creationId xmlns="" xmlns:a16="http://schemas.microsoft.com/office/drawing/2014/main" id="{8A636BD5-65AA-4211-BE9A-C3728CA220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732" y="4367283"/>
            <a:ext cx="1328513" cy="132851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  <p:pic>
        <p:nvPicPr>
          <p:cNvPr id="12" name="Picture 11" descr="A group of people in a room&#10;&#10;Description generated with very high confidence">
            <a:extLst>
              <a:ext uri="{FF2B5EF4-FFF2-40B4-BE49-F238E27FC236}">
                <a16:creationId xmlns="" xmlns:a16="http://schemas.microsoft.com/office/drawing/2014/main" id="{FCCAA0F4-9C7B-4984-8F70-FA270D0074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37223" y="1180104"/>
            <a:ext cx="1328513" cy="132851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212166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C13C6F-2E16-4E4C-84CC-D4DAFCB27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53CFFDF-F98C-4C73-86C1-B63C7BFD4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A081B8-BD76-443C-93F5-08182166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19-4-2018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72371A-431A-4C4A-B2D5-5DB4CE73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440A448-9C23-42D3-B380-8BFAE71D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331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19-4-2018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385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578823"/>
          </a:xfrm>
        </p:spPr>
        <p:txBody>
          <a:bodyPr anchor="b">
            <a:normAutofit/>
          </a:bodyPr>
          <a:lstStyle>
            <a:lvl1pPr algn="l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3998794"/>
            <a:ext cx="9612971" cy="1360858"/>
          </a:xfrm>
        </p:spPr>
        <p:txBody>
          <a:bodyPr/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19-4-2018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Picture 8" descr="A group of people in a room&#10;&#10;Description generated with very high confidence">
            <a:extLst>
              <a:ext uri="{FF2B5EF4-FFF2-40B4-BE49-F238E27FC236}">
                <a16:creationId xmlns="" xmlns:a16="http://schemas.microsoft.com/office/drawing/2014/main" id="{1100C0BB-10D3-488D-AF46-8E80E778F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954" y="4099505"/>
            <a:ext cx="1596292" cy="1596292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421022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19-4-2018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22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19-4-2018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221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19-4-2018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84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19-4-2018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961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19-4-2018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615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19-4-2018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794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2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897039"/>
            <a:ext cx="9601200" cy="397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12442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19-4-2018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12442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12442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A group of people in a room&#10;&#10;Description generated with very high confidence">
            <a:extLst>
              <a:ext uri="{FF2B5EF4-FFF2-40B4-BE49-F238E27FC236}">
                <a16:creationId xmlns="" xmlns:a16="http://schemas.microsoft.com/office/drawing/2014/main" id="{E8DF0BB6-DCAB-4E9C-8305-3C25099E841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48" y="740392"/>
            <a:ext cx="883693" cy="88369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32646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0" r:id="rId8"/>
    <p:sldLayoutId id="2147483671" r:id="rId9"/>
    <p:sldLayoutId id="2147483649" r:id="rId10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B35624-C45A-4417-8484-F487F43C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Lectures &amp; Lesroosters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477C6E4-8C06-4C8A-8A0C-C1EDED581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Kenneth, Linsey en Nadja</a:t>
            </a:r>
          </a:p>
        </p:txBody>
      </p:sp>
    </p:spTree>
    <p:extLst>
      <p:ext uri="{BB962C8B-B14F-4D97-AF65-F5344CB8AC3E}">
        <p14:creationId xmlns:p14="http://schemas.microsoft.com/office/powerpoint/2010/main" val="355793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Datastructuur classes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71600" y="1897039"/>
            <a:ext cx="9601200" cy="4555519"/>
          </a:xfrm>
        </p:spPr>
        <p:txBody>
          <a:bodyPr/>
          <a:lstStyle/>
          <a:p>
            <a:r>
              <a:rPr lang="nl-NL" dirty="0" smtClean="0"/>
              <a:t>Studenten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sz="2200" dirty="0"/>
              <a:t> </a:t>
            </a:r>
            <a:r>
              <a:rPr lang="nl-NL" sz="2200" dirty="0" err="1"/>
              <a:t>def</a:t>
            </a:r>
            <a:r>
              <a:rPr lang="nl-NL" sz="2200" dirty="0"/>
              <a:t> __</a:t>
            </a:r>
            <a:r>
              <a:rPr lang="nl-NL" sz="2200" dirty="0" err="1"/>
              <a:t>init</a:t>
            </a:r>
            <a:r>
              <a:rPr lang="nl-NL" sz="2200" dirty="0"/>
              <a:t>__(</a:t>
            </a:r>
            <a:r>
              <a:rPr lang="nl-NL" sz="2200" dirty="0" err="1"/>
              <a:t>self</a:t>
            </a:r>
            <a:r>
              <a:rPr lang="nl-NL" sz="2200" dirty="0"/>
              <a:t>, achternaam, voornaam, studentnummer, vakken):</a:t>
            </a:r>
          </a:p>
          <a:p>
            <a:pPr marL="0" indent="0">
              <a:buNone/>
            </a:pPr>
            <a:r>
              <a:rPr lang="nl-NL" sz="2200" dirty="0"/>
              <a:t>        </a:t>
            </a:r>
            <a:r>
              <a:rPr lang="nl-NL" sz="2200" dirty="0" err="1"/>
              <a:t>self.achternaam</a:t>
            </a:r>
            <a:r>
              <a:rPr lang="nl-NL" sz="2200" dirty="0"/>
              <a:t> = achternaam</a:t>
            </a:r>
          </a:p>
          <a:p>
            <a:pPr marL="0" indent="0">
              <a:buNone/>
            </a:pPr>
            <a:r>
              <a:rPr lang="nl-NL" sz="2200" dirty="0"/>
              <a:t>        </a:t>
            </a:r>
            <a:r>
              <a:rPr lang="nl-NL" sz="2200" dirty="0" err="1"/>
              <a:t>self.voornaam</a:t>
            </a:r>
            <a:r>
              <a:rPr lang="nl-NL" sz="2200" dirty="0"/>
              <a:t> = voornaam</a:t>
            </a:r>
          </a:p>
          <a:p>
            <a:pPr marL="0" indent="0">
              <a:buNone/>
            </a:pPr>
            <a:r>
              <a:rPr lang="nl-NL" sz="2200" dirty="0"/>
              <a:t>        </a:t>
            </a:r>
            <a:r>
              <a:rPr lang="nl-NL" sz="2200" dirty="0" err="1"/>
              <a:t>self.studentnummer</a:t>
            </a:r>
            <a:r>
              <a:rPr lang="nl-NL" sz="2200" dirty="0"/>
              <a:t> = studentnummer</a:t>
            </a:r>
          </a:p>
          <a:p>
            <a:pPr marL="0" indent="0">
              <a:buNone/>
            </a:pPr>
            <a:r>
              <a:rPr lang="nl-NL" sz="2200" dirty="0"/>
              <a:t>        </a:t>
            </a:r>
            <a:r>
              <a:rPr lang="nl-NL" sz="2200" dirty="0" err="1"/>
              <a:t>self.vakken</a:t>
            </a:r>
            <a:r>
              <a:rPr lang="nl-NL" sz="2200" dirty="0"/>
              <a:t> = vakken</a:t>
            </a:r>
          </a:p>
        </p:txBody>
      </p:sp>
    </p:spTree>
    <p:extLst>
      <p:ext uri="{BB962C8B-B14F-4D97-AF65-F5344CB8AC3E}">
        <p14:creationId xmlns:p14="http://schemas.microsoft.com/office/powerpoint/2010/main" val="310804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Datastructuur classes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Zalen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 </a:t>
            </a:r>
            <a:r>
              <a:rPr lang="nl-NL" sz="2200" dirty="0" err="1"/>
              <a:t>def</a:t>
            </a:r>
            <a:r>
              <a:rPr lang="nl-NL" sz="2200" dirty="0"/>
              <a:t> __</a:t>
            </a:r>
            <a:r>
              <a:rPr lang="nl-NL" sz="2200" dirty="0" err="1"/>
              <a:t>init</a:t>
            </a:r>
            <a:r>
              <a:rPr lang="nl-NL" sz="2200" dirty="0"/>
              <a:t>__(</a:t>
            </a:r>
            <a:r>
              <a:rPr lang="nl-NL" sz="2200" dirty="0" err="1"/>
              <a:t>self</a:t>
            </a:r>
            <a:r>
              <a:rPr lang="nl-NL" sz="2200" dirty="0"/>
              <a:t>, naam, capaciteit, </a:t>
            </a:r>
            <a:r>
              <a:rPr lang="nl-NL" sz="2200" dirty="0" err="1"/>
              <a:t>inGebruik</a:t>
            </a:r>
            <a:r>
              <a:rPr lang="nl-NL" sz="2200" dirty="0"/>
              <a:t>, vak):</a:t>
            </a:r>
          </a:p>
          <a:p>
            <a:pPr marL="0" indent="0">
              <a:buNone/>
            </a:pPr>
            <a:r>
              <a:rPr lang="nl-NL" sz="2200" dirty="0"/>
              <a:t>        </a:t>
            </a:r>
            <a:r>
              <a:rPr lang="nl-NL" sz="2200" dirty="0" err="1"/>
              <a:t>self.naam</a:t>
            </a:r>
            <a:r>
              <a:rPr lang="nl-NL" sz="2200" dirty="0"/>
              <a:t> = naam</a:t>
            </a:r>
          </a:p>
          <a:p>
            <a:pPr marL="0" indent="0">
              <a:buNone/>
            </a:pPr>
            <a:r>
              <a:rPr lang="nl-NL" sz="2200" dirty="0"/>
              <a:t>        </a:t>
            </a:r>
            <a:r>
              <a:rPr lang="nl-NL" sz="2200" dirty="0" err="1"/>
              <a:t>self.capaciteit</a:t>
            </a:r>
            <a:r>
              <a:rPr lang="nl-NL" sz="2200" dirty="0"/>
              <a:t> = capaciteit</a:t>
            </a:r>
          </a:p>
          <a:p>
            <a:pPr marL="0" indent="0">
              <a:buNone/>
            </a:pPr>
            <a:r>
              <a:rPr lang="nl-NL" sz="2200" dirty="0"/>
              <a:t>        </a:t>
            </a:r>
            <a:r>
              <a:rPr lang="nl-NL" sz="2200" dirty="0" err="1"/>
              <a:t>self.inGebruik</a:t>
            </a:r>
            <a:r>
              <a:rPr lang="nl-NL" sz="2200" dirty="0"/>
              <a:t> = </a:t>
            </a:r>
            <a:r>
              <a:rPr lang="nl-NL" sz="2200" dirty="0" err="1"/>
              <a:t>inGebruik</a:t>
            </a:r>
            <a:endParaRPr lang="nl-NL" sz="2200" dirty="0"/>
          </a:p>
          <a:p>
            <a:pPr marL="0" indent="0">
              <a:buNone/>
            </a:pPr>
            <a:r>
              <a:rPr lang="nl-NL" sz="2200" dirty="0"/>
              <a:t>        </a:t>
            </a:r>
            <a:r>
              <a:rPr lang="nl-NL" sz="2200" dirty="0" err="1"/>
              <a:t>self.vak</a:t>
            </a:r>
            <a:r>
              <a:rPr lang="nl-NL" sz="2200" dirty="0"/>
              <a:t> = vak</a:t>
            </a:r>
          </a:p>
        </p:txBody>
      </p:sp>
    </p:spTree>
    <p:extLst>
      <p:ext uri="{BB962C8B-B14F-4D97-AF65-F5344CB8AC3E}">
        <p14:creationId xmlns:p14="http://schemas.microsoft.com/office/powerpoint/2010/main" val="18997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Vervolg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Functies maken voor restricties</a:t>
            </a:r>
          </a:p>
          <a:p>
            <a:r>
              <a:rPr lang="nl-NL" dirty="0" smtClean="0"/>
              <a:t>Score functie maken</a:t>
            </a:r>
          </a:p>
          <a:p>
            <a:r>
              <a:rPr lang="nl-NL" dirty="0" smtClean="0"/>
              <a:t>Rooster random invullen</a:t>
            </a:r>
          </a:p>
          <a:p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286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1733C9-54EC-4DA5-832E-FF885E5A6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0978" y="1345796"/>
            <a:ext cx="8274872" cy="1765894"/>
          </a:xfrm>
        </p:spPr>
        <p:txBody>
          <a:bodyPr/>
          <a:lstStyle/>
          <a:p>
            <a:pPr algn="l"/>
            <a:r>
              <a:rPr lang="nl-NL" dirty="0"/>
              <a:t>Met dank aan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3B49D3B-B44F-4EA8-A8F8-7BB1EE366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0978" y="3002507"/>
            <a:ext cx="6832188" cy="204001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dirty="0"/>
              <a:t>Justin Oud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dirty="0"/>
              <a:t>Wouter Bohlken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dirty="0"/>
              <a:t>Remco Mokveld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dirty="0"/>
              <a:t>Marcella van Wijngaarden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dirty="0"/>
              <a:t>Reinout Verbeek</a:t>
            </a:r>
          </a:p>
        </p:txBody>
      </p:sp>
    </p:spTree>
    <p:extLst>
      <p:ext uri="{BB962C8B-B14F-4D97-AF65-F5344CB8AC3E}">
        <p14:creationId xmlns:p14="http://schemas.microsoft.com/office/powerpoint/2010/main" val="223086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0B92D0-C3FC-4816-BD32-0EB0C8AE9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422900" cy="1014214"/>
          </a:xfrm>
        </p:spPr>
        <p:txBody>
          <a:bodyPr>
            <a:normAutofit fontScale="90000"/>
          </a:bodyPr>
          <a:lstStyle/>
          <a:p>
            <a:r>
              <a:rPr lang="nl-NL" dirty="0"/>
              <a:t>Situatie/gegeven informatie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DE8E62-E349-4FAC-AC22-7E063D842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7039"/>
            <a:ext cx="5311833" cy="3970361"/>
          </a:xfrm>
        </p:spPr>
        <p:txBody>
          <a:bodyPr/>
          <a:lstStyle/>
          <a:p>
            <a:r>
              <a:rPr lang="nl-NL" dirty="0" smtClean="0"/>
              <a:t>Vakken (per vak aangegeven):</a:t>
            </a:r>
          </a:p>
          <a:p>
            <a:pPr lvl="1"/>
            <a:r>
              <a:rPr lang="nl-NL" i="0" dirty="0" smtClean="0"/>
              <a:t># hoorcolleges</a:t>
            </a:r>
          </a:p>
          <a:p>
            <a:pPr lvl="1"/>
            <a:r>
              <a:rPr lang="nl-NL" i="0" dirty="0" smtClean="0"/>
              <a:t># werkcolleges</a:t>
            </a:r>
          </a:p>
          <a:p>
            <a:pPr lvl="1"/>
            <a:r>
              <a:rPr lang="nl-NL" i="0" dirty="0" smtClean="0"/>
              <a:t>Max. </a:t>
            </a:r>
            <a:r>
              <a:rPr lang="nl-NL" i="0" dirty="0"/>
              <a:t>a</a:t>
            </a:r>
            <a:r>
              <a:rPr lang="nl-NL" i="0" dirty="0" smtClean="0"/>
              <a:t>antal stud. </a:t>
            </a:r>
            <a:r>
              <a:rPr lang="nl-NL" i="0" dirty="0"/>
              <a:t>w</a:t>
            </a:r>
            <a:r>
              <a:rPr lang="nl-NL" i="0" dirty="0" smtClean="0"/>
              <a:t>erkcollege</a:t>
            </a:r>
          </a:p>
          <a:p>
            <a:pPr lvl="1"/>
            <a:r>
              <a:rPr lang="nl-NL" i="0" dirty="0" smtClean="0"/>
              <a:t># practica</a:t>
            </a:r>
          </a:p>
          <a:p>
            <a:pPr lvl="1"/>
            <a:r>
              <a:rPr lang="nl-NL" i="0" dirty="0" smtClean="0"/>
              <a:t>Max. aantal stud. werkcollege</a:t>
            </a:r>
          </a:p>
          <a:p>
            <a:pPr lvl="1"/>
            <a:endParaRPr lang="nl-NL" i="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53AD8A9-86F0-44D6-A367-4707FE0F2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337" y="638876"/>
            <a:ext cx="4644256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3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0B92D0-C3FC-4816-BD32-0EB0C8AE9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422900" cy="1014214"/>
          </a:xfrm>
        </p:spPr>
        <p:txBody>
          <a:bodyPr>
            <a:normAutofit fontScale="90000"/>
          </a:bodyPr>
          <a:lstStyle/>
          <a:p>
            <a:r>
              <a:rPr lang="nl-NL" dirty="0"/>
              <a:t>Situatie/gegeven informatie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DE8E62-E349-4FAC-AC22-7E063D842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7039"/>
            <a:ext cx="5311833" cy="3970361"/>
          </a:xfrm>
        </p:spPr>
        <p:txBody>
          <a:bodyPr/>
          <a:lstStyle/>
          <a:p>
            <a:r>
              <a:rPr lang="nl-NL" dirty="0" smtClean="0"/>
              <a:t>609 studenten (</a:t>
            </a:r>
            <a:r>
              <a:rPr lang="nl-NL" dirty="0" err="1" smtClean="0"/>
              <a:t>csv</a:t>
            </a:r>
            <a:r>
              <a:rPr lang="nl-NL" dirty="0"/>
              <a:t> </a:t>
            </a:r>
            <a:r>
              <a:rPr lang="nl-NL" dirty="0" smtClean="0"/>
              <a:t>bestand):</a:t>
            </a:r>
            <a:endParaRPr lang="nl-NL" i="0" dirty="0" smtClean="0"/>
          </a:p>
          <a:p>
            <a:pPr lvl="1"/>
            <a:r>
              <a:rPr lang="nl-NL" i="0" dirty="0" smtClean="0"/>
              <a:t>Achternaam</a:t>
            </a:r>
          </a:p>
          <a:p>
            <a:pPr lvl="1"/>
            <a:r>
              <a:rPr lang="en-GB" i="0" dirty="0" err="1" smtClean="0"/>
              <a:t>Voornaam</a:t>
            </a:r>
            <a:endParaRPr lang="en-GB" i="0" dirty="0" smtClean="0"/>
          </a:p>
          <a:p>
            <a:pPr lvl="1"/>
            <a:r>
              <a:rPr lang="en-GB" i="0" dirty="0" err="1" smtClean="0"/>
              <a:t>Studentnummer</a:t>
            </a:r>
            <a:endParaRPr lang="nl-NL" i="0" dirty="0" smtClean="0"/>
          </a:p>
          <a:p>
            <a:pPr lvl="1"/>
            <a:r>
              <a:rPr lang="nl-NL" i="0" dirty="0"/>
              <a:t>V</a:t>
            </a:r>
            <a:r>
              <a:rPr lang="nl-NL" i="0" dirty="0" smtClean="0"/>
              <a:t>akken (1-5)</a:t>
            </a:r>
          </a:p>
          <a:p>
            <a:pPr lvl="1"/>
            <a:endParaRPr lang="nl-NL" i="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877" y="3166433"/>
            <a:ext cx="66675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2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0B92D0-C3FC-4816-BD32-0EB0C8AE9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422900" cy="1014214"/>
          </a:xfrm>
        </p:spPr>
        <p:txBody>
          <a:bodyPr>
            <a:normAutofit fontScale="90000"/>
          </a:bodyPr>
          <a:lstStyle/>
          <a:p>
            <a:r>
              <a:rPr lang="nl-NL" dirty="0"/>
              <a:t>Situatie/gegeven informatie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DE8E62-E349-4FAC-AC22-7E063D842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7039"/>
            <a:ext cx="5311833" cy="3970361"/>
          </a:xfrm>
        </p:spPr>
        <p:txBody>
          <a:bodyPr>
            <a:normAutofit fontScale="92500" lnSpcReduction="10000"/>
          </a:bodyPr>
          <a:lstStyle/>
          <a:p>
            <a:r>
              <a:rPr lang="nl-NL" dirty="0" smtClean="0"/>
              <a:t>Zalen</a:t>
            </a:r>
          </a:p>
          <a:p>
            <a:pPr lvl="1"/>
            <a:r>
              <a:rPr lang="nl-NL" i="0" dirty="0" smtClean="0"/>
              <a:t>Zaalnummer</a:t>
            </a:r>
          </a:p>
          <a:p>
            <a:pPr lvl="1"/>
            <a:r>
              <a:rPr lang="nl-NL" i="0" dirty="0" smtClean="0"/>
              <a:t>Max. Capaciteit</a:t>
            </a:r>
          </a:p>
          <a:p>
            <a:pPr lvl="1"/>
            <a:endParaRPr lang="nl-NL" i="0" dirty="0"/>
          </a:p>
          <a:p>
            <a:r>
              <a:rPr lang="nl-NL" dirty="0" smtClean="0"/>
              <a:t>Tijdslot</a:t>
            </a:r>
          </a:p>
          <a:p>
            <a:pPr lvl="1"/>
            <a:r>
              <a:rPr lang="nl-NL" i="0" dirty="0" smtClean="0"/>
              <a:t>09.00 - 11.00</a:t>
            </a:r>
          </a:p>
          <a:p>
            <a:pPr lvl="1"/>
            <a:r>
              <a:rPr lang="en-GB" i="0" dirty="0" smtClean="0"/>
              <a:t>11.00 - 13.00</a:t>
            </a:r>
            <a:endParaRPr lang="nl-NL" i="0" dirty="0" smtClean="0"/>
          </a:p>
          <a:p>
            <a:pPr lvl="1"/>
            <a:r>
              <a:rPr lang="nl-NL" i="0" dirty="0" smtClean="0"/>
              <a:t>13.00 - 15.00</a:t>
            </a:r>
          </a:p>
          <a:p>
            <a:pPr lvl="1"/>
            <a:r>
              <a:rPr lang="nl-NL" i="0" dirty="0" smtClean="0"/>
              <a:t>15.00 - 17.00</a:t>
            </a:r>
          </a:p>
          <a:p>
            <a:pPr lvl="1"/>
            <a:r>
              <a:rPr lang="nl-NL" i="0" dirty="0" smtClean="0"/>
              <a:t>17.00 – 19.00 (50 maluspunten)</a:t>
            </a:r>
          </a:p>
          <a:p>
            <a:pPr lvl="1"/>
            <a:endParaRPr lang="nl-NL" i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232" y="1460519"/>
            <a:ext cx="3678767" cy="357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3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0B92D0-C3FC-4816-BD32-0EB0C8AE9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756400" cy="1014214"/>
          </a:xfrm>
        </p:spPr>
        <p:txBody>
          <a:bodyPr>
            <a:normAutofit/>
          </a:bodyPr>
          <a:lstStyle/>
          <a:p>
            <a:r>
              <a:rPr lang="nl-NL" dirty="0" smtClean="0"/>
              <a:t>Doel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DE8E62-E349-4FAC-AC22-7E063D842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0500"/>
            <a:ext cx="10481733" cy="5206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dirty="0" smtClean="0"/>
              <a:t>1000 punten = Geldig rooster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smtClean="0"/>
              <a:t>Bonuspunten</a:t>
            </a:r>
            <a:endParaRPr lang="nl-NL" sz="2000" dirty="0" smtClean="0"/>
          </a:p>
          <a:p>
            <a:r>
              <a:rPr lang="nl-NL" sz="2000" dirty="0" smtClean="0"/>
              <a:t>20 punten per vak dat netjes is verdeeld </a:t>
            </a:r>
            <a:r>
              <a:rPr lang="nl-NL" sz="2000" dirty="0" smtClean="0"/>
              <a:t>over de </a:t>
            </a:r>
            <a:r>
              <a:rPr lang="nl-NL" sz="2000" dirty="0" smtClean="0"/>
              <a:t>week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smtClean="0"/>
              <a:t>Maluspunten</a:t>
            </a:r>
          </a:p>
          <a:p>
            <a:r>
              <a:rPr lang="nl-NL" sz="2000" dirty="0" smtClean="0"/>
              <a:t>1 punt  </a:t>
            </a:r>
            <a:r>
              <a:rPr lang="nl-NL" sz="2000" dirty="0" smtClean="0"/>
              <a:t>voor </a:t>
            </a:r>
            <a:r>
              <a:rPr lang="nl-NL" sz="2000" dirty="0" smtClean="0"/>
              <a:t>iedere student die niet in de zaal past</a:t>
            </a:r>
            <a:endParaRPr lang="nl-NL" sz="2000" dirty="0" smtClean="0"/>
          </a:p>
          <a:p>
            <a:r>
              <a:rPr lang="nl-NL" sz="2000" dirty="0" smtClean="0"/>
              <a:t>1 </a:t>
            </a:r>
            <a:r>
              <a:rPr lang="nl-NL" sz="2000" dirty="0" smtClean="0"/>
              <a:t>punt per roosterconflict voor een student</a:t>
            </a:r>
          </a:p>
          <a:p>
            <a:pPr marL="0" indent="0">
              <a:buNone/>
            </a:pPr>
            <a:endParaRPr lang="nl-NL" sz="2000" dirty="0" smtClean="0"/>
          </a:p>
          <a:p>
            <a:r>
              <a:rPr lang="nl-NL" sz="2000" dirty="0" smtClean="0"/>
              <a:t>10 punten als x activiteiten op x-1 dagen gepland</a:t>
            </a:r>
          </a:p>
          <a:p>
            <a:r>
              <a:rPr lang="nl-NL" sz="2000" dirty="0" smtClean="0"/>
              <a:t>20 punten als x activiteiten op x-2 dagen gepland</a:t>
            </a:r>
          </a:p>
          <a:p>
            <a:r>
              <a:rPr lang="nl-NL" sz="2000" dirty="0" smtClean="0"/>
              <a:t>30 punten als x activiteiten op x-3 dagen gepland</a:t>
            </a:r>
            <a:endParaRPr lang="nl-NL" sz="2000" dirty="0" smtClean="0"/>
          </a:p>
          <a:p>
            <a:pPr marL="0" indent="0">
              <a:buNone/>
            </a:pPr>
            <a:endParaRPr lang="nl-NL" sz="2000" b="1" dirty="0" smtClean="0"/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765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Datastructuur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Main</a:t>
            </a:r>
            <a:endParaRPr lang="nl-NL" dirty="0"/>
          </a:p>
          <a:p>
            <a:pPr lvl="1">
              <a:buFontTx/>
              <a:buChar char="-"/>
            </a:pPr>
            <a:r>
              <a:rPr lang="nl-NL" dirty="0" smtClean="0"/>
              <a:t>Data inlezen</a:t>
            </a:r>
          </a:p>
          <a:p>
            <a:pPr lvl="1">
              <a:buFontTx/>
              <a:buChar char="-"/>
            </a:pPr>
            <a:r>
              <a:rPr lang="nl-NL" dirty="0" smtClean="0"/>
              <a:t>Frame van het rooster</a:t>
            </a:r>
          </a:p>
          <a:p>
            <a:r>
              <a:rPr lang="nl-NL" dirty="0" smtClean="0"/>
              <a:t>Classes</a:t>
            </a:r>
          </a:p>
          <a:p>
            <a:pPr lvl="1">
              <a:buFontTx/>
              <a:buChar char="-"/>
            </a:pPr>
            <a:r>
              <a:rPr lang="nl-NL" dirty="0" smtClean="0"/>
              <a:t>Vakken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NL" dirty="0" smtClean="0"/>
              <a:t>Activiteiten</a:t>
            </a:r>
            <a:r>
              <a:rPr lang="nl-NL" dirty="0"/>
              <a:t>	</a:t>
            </a:r>
            <a:endParaRPr lang="nl-NL" dirty="0" smtClean="0"/>
          </a:p>
          <a:p>
            <a:pPr lvl="1">
              <a:buFontTx/>
              <a:buChar char="-"/>
            </a:pPr>
            <a:r>
              <a:rPr lang="nl-NL" dirty="0" smtClean="0"/>
              <a:t>Studenten</a:t>
            </a:r>
          </a:p>
          <a:p>
            <a:pPr lvl="1">
              <a:buFontTx/>
              <a:buChar char="-"/>
            </a:pPr>
            <a:r>
              <a:rPr lang="nl-NL" dirty="0" smtClean="0"/>
              <a:t>Zalen</a:t>
            </a:r>
          </a:p>
        </p:txBody>
      </p:sp>
    </p:spTree>
    <p:extLst>
      <p:ext uri="{BB962C8B-B14F-4D97-AF65-F5344CB8AC3E}">
        <p14:creationId xmlns:p14="http://schemas.microsoft.com/office/powerpoint/2010/main" val="389676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Datastructuur </a:t>
            </a:r>
            <a:r>
              <a:rPr lang="nl-NL" dirty="0" err="1" smtClean="0"/>
              <a:t>main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71600" y="1897039"/>
            <a:ext cx="10820400" cy="3970361"/>
          </a:xfrm>
        </p:spPr>
        <p:txBody>
          <a:bodyPr/>
          <a:lstStyle/>
          <a:p>
            <a:r>
              <a:rPr lang="nl-NL" dirty="0" smtClean="0"/>
              <a:t>Frame van het rooster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Dag		      tijdslot		Zaal		</a:t>
            </a:r>
          </a:p>
          <a:p>
            <a:pPr marL="0" indent="0">
              <a:buNone/>
            </a:pPr>
            <a:r>
              <a:rPr lang="nl-NL" sz="1700" dirty="0" smtClean="0"/>
              <a:t>Maandag		         09.00 – 11.00		A1.04			</a:t>
            </a:r>
          </a:p>
          <a:p>
            <a:pPr marL="0" indent="0">
              <a:buNone/>
            </a:pPr>
            <a:r>
              <a:rPr lang="nl-NL" sz="1700" dirty="0" smtClean="0"/>
              <a:t>Dinsdag		         11.00 – 13.00		A1.06		</a:t>
            </a:r>
          </a:p>
          <a:p>
            <a:pPr marL="0" indent="0">
              <a:buNone/>
            </a:pPr>
            <a:r>
              <a:rPr lang="nl-NL" sz="1700" dirty="0" smtClean="0"/>
              <a:t>Woensdag	         13.00 – 15.00		A1.08		</a:t>
            </a:r>
          </a:p>
          <a:p>
            <a:pPr marL="0" indent="0">
              <a:buNone/>
            </a:pPr>
            <a:r>
              <a:rPr lang="nl-NL" sz="1700" dirty="0" smtClean="0"/>
              <a:t>Donderdag	         15.00 – 17.00		A1.10		</a:t>
            </a:r>
          </a:p>
          <a:p>
            <a:pPr marL="0" indent="0">
              <a:buNone/>
            </a:pPr>
            <a:r>
              <a:rPr lang="nl-NL" sz="1700" dirty="0" smtClean="0"/>
              <a:t>Vrijdag		         17.00 – 19.00		B0.201	</a:t>
            </a:r>
            <a:r>
              <a:rPr lang="nl-NL" sz="1700" smtClean="0"/>
              <a:t>	</a:t>
            </a:r>
            <a:r>
              <a:rPr lang="nl-NL" sz="1700" dirty="0" smtClean="0"/>
              <a:t>		</a:t>
            </a:r>
            <a:endParaRPr lang="nl-NL" sz="1700" dirty="0"/>
          </a:p>
        </p:txBody>
      </p:sp>
      <p:cxnSp>
        <p:nvCxnSpPr>
          <p:cNvPr id="5" name="Rechte verbindingslijn met pijl 4"/>
          <p:cNvCxnSpPr/>
          <p:nvPr/>
        </p:nvCxnSpPr>
        <p:spPr>
          <a:xfrm>
            <a:off x="2173856" y="3105509"/>
            <a:ext cx="1293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Rechte verbindingslijn met pijl 6"/>
          <p:cNvCxnSpPr/>
          <p:nvPr/>
        </p:nvCxnSpPr>
        <p:spPr>
          <a:xfrm>
            <a:off x="4618007" y="3105509"/>
            <a:ext cx="1293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97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Datastructuur classes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71600" y="1897039"/>
            <a:ext cx="9601200" cy="4960961"/>
          </a:xfrm>
        </p:spPr>
        <p:txBody>
          <a:bodyPr>
            <a:normAutofit fontScale="92500" lnSpcReduction="20000"/>
          </a:bodyPr>
          <a:lstStyle/>
          <a:p>
            <a:r>
              <a:rPr lang="nl-NL" dirty="0" smtClean="0"/>
              <a:t>Vakken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/>
              <a:t> </a:t>
            </a:r>
            <a:r>
              <a:rPr lang="nl-NL" dirty="0" err="1"/>
              <a:t>def</a:t>
            </a:r>
            <a:r>
              <a:rPr lang="nl-NL" dirty="0"/>
              <a:t> __</a:t>
            </a:r>
            <a:r>
              <a:rPr lang="nl-NL" dirty="0" err="1"/>
              <a:t>init</a:t>
            </a:r>
            <a:r>
              <a:rPr lang="nl-NL" dirty="0"/>
              <a:t>__(</a:t>
            </a:r>
            <a:r>
              <a:rPr lang="nl-NL" dirty="0" err="1"/>
              <a:t>self</a:t>
            </a:r>
            <a:r>
              <a:rPr lang="nl-NL" dirty="0"/>
              <a:t>, </a:t>
            </a:r>
            <a:r>
              <a:rPr lang="nl-NL" dirty="0" err="1"/>
              <a:t>id</a:t>
            </a:r>
            <a:r>
              <a:rPr lang="nl-NL" dirty="0"/>
              <a:t>, naam, hc, wc, </a:t>
            </a:r>
            <a:r>
              <a:rPr lang="nl-NL" dirty="0" err="1"/>
              <a:t>maxWc</a:t>
            </a:r>
            <a:r>
              <a:rPr lang="nl-NL" dirty="0"/>
              <a:t>, </a:t>
            </a:r>
            <a:r>
              <a:rPr lang="nl-NL" dirty="0" err="1"/>
              <a:t>prac</a:t>
            </a:r>
            <a:r>
              <a:rPr lang="nl-NL" dirty="0"/>
              <a:t>, </a:t>
            </a:r>
            <a:r>
              <a:rPr lang="nl-NL" dirty="0" err="1"/>
              <a:t>maxPrac</a:t>
            </a:r>
            <a:r>
              <a:rPr lang="nl-NL" dirty="0"/>
              <a:t>):</a:t>
            </a:r>
          </a:p>
          <a:p>
            <a:pPr marL="0" indent="0">
              <a:buNone/>
            </a:pPr>
            <a:r>
              <a:rPr lang="nl-NL" dirty="0"/>
              <a:t>        self.id = </a:t>
            </a:r>
            <a:r>
              <a:rPr lang="nl-NL" dirty="0" err="1"/>
              <a:t>id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        </a:t>
            </a:r>
            <a:r>
              <a:rPr lang="nl-NL" dirty="0" err="1"/>
              <a:t>self.naam</a:t>
            </a:r>
            <a:r>
              <a:rPr lang="nl-NL" dirty="0"/>
              <a:t> = naam</a:t>
            </a:r>
          </a:p>
          <a:p>
            <a:pPr marL="0" indent="0">
              <a:buNone/>
            </a:pPr>
            <a:r>
              <a:rPr lang="nl-NL" dirty="0"/>
              <a:t>        </a:t>
            </a:r>
            <a:r>
              <a:rPr lang="nl-NL" dirty="0" err="1"/>
              <a:t>self.hc</a:t>
            </a:r>
            <a:r>
              <a:rPr lang="nl-NL" dirty="0"/>
              <a:t> = hc</a:t>
            </a:r>
          </a:p>
          <a:p>
            <a:pPr marL="0" indent="0">
              <a:buNone/>
            </a:pPr>
            <a:r>
              <a:rPr lang="nl-NL" dirty="0"/>
              <a:t>        </a:t>
            </a:r>
            <a:r>
              <a:rPr lang="nl-NL" dirty="0" err="1"/>
              <a:t>self.wc</a:t>
            </a:r>
            <a:r>
              <a:rPr lang="nl-NL" dirty="0"/>
              <a:t> =  wc</a:t>
            </a:r>
          </a:p>
          <a:p>
            <a:pPr marL="0" indent="0">
              <a:buNone/>
            </a:pPr>
            <a:r>
              <a:rPr lang="nl-NL" dirty="0"/>
              <a:t>        </a:t>
            </a:r>
            <a:r>
              <a:rPr lang="nl-NL" dirty="0" err="1"/>
              <a:t>self.maxWc</a:t>
            </a:r>
            <a:r>
              <a:rPr lang="nl-NL" dirty="0"/>
              <a:t> = </a:t>
            </a:r>
            <a:r>
              <a:rPr lang="nl-NL" dirty="0" err="1"/>
              <a:t>maxWc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        </a:t>
            </a:r>
            <a:r>
              <a:rPr lang="nl-NL" dirty="0" err="1"/>
              <a:t>self.prac</a:t>
            </a:r>
            <a:r>
              <a:rPr lang="nl-NL" dirty="0"/>
              <a:t> = </a:t>
            </a:r>
            <a:r>
              <a:rPr lang="nl-NL" dirty="0" err="1"/>
              <a:t>prac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        </a:t>
            </a:r>
            <a:r>
              <a:rPr lang="nl-NL" dirty="0" err="1"/>
              <a:t>self.maxPrac</a:t>
            </a:r>
            <a:r>
              <a:rPr lang="nl-NL" dirty="0"/>
              <a:t> = </a:t>
            </a:r>
            <a:r>
              <a:rPr lang="nl-NL" dirty="0" err="1"/>
              <a:t>maxPrac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        </a:t>
            </a:r>
            <a:r>
              <a:rPr lang="nl-NL" dirty="0" err="1"/>
              <a:t>self.aantalStudenten</a:t>
            </a:r>
            <a:r>
              <a:rPr lang="nl-NL" dirty="0"/>
              <a:t> = 0</a:t>
            </a:r>
          </a:p>
          <a:p>
            <a:pPr marL="0" indent="0">
              <a:buNone/>
            </a:pPr>
            <a:r>
              <a:rPr lang="nl-NL" dirty="0"/>
              <a:t>        </a:t>
            </a:r>
            <a:r>
              <a:rPr lang="nl-NL" dirty="0" err="1"/>
              <a:t>self.studenten</a:t>
            </a:r>
            <a:r>
              <a:rPr lang="nl-NL" dirty="0"/>
              <a:t> = </a:t>
            </a:r>
            <a:r>
              <a:rPr lang="nl-NL" dirty="0" smtClean="0"/>
              <a:t>[]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076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Datastructuur classes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71600" y="1897039"/>
            <a:ext cx="9601200" cy="4960961"/>
          </a:xfrm>
        </p:spPr>
        <p:txBody>
          <a:bodyPr/>
          <a:lstStyle/>
          <a:p>
            <a:r>
              <a:rPr lang="nl-NL" dirty="0" smtClean="0"/>
              <a:t>Activiteiten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 </a:t>
            </a:r>
            <a:r>
              <a:rPr lang="nl-NL" sz="2200" dirty="0" err="1"/>
              <a:t>def</a:t>
            </a:r>
            <a:r>
              <a:rPr lang="nl-NL" sz="2200" dirty="0"/>
              <a:t> __</a:t>
            </a:r>
            <a:r>
              <a:rPr lang="nl-NL" sz="2200" dirty="0" err="1"/>
              <a:t>init</a:t>
            </a:r>
            <a:r>
              <a:rPr lang="nl-NL" sz="2200" dirty="0"/>
              <a:t>__(</a:t>
            </a:r>
            <a:r>
              <a:rPr lang="nl-NL" sz="2200" dirty="0" err="1"/>
              <a:t>self</a:t>
            </a:r>
            <a:r>
              <a:rPr lang="nl-NL" sz="2200" dirty="0"/>
              <a:t>, </a:t>
            </a:r>
            <a:r>
              <a:rPr lang="nl-NL" sz="2200" dirty="0" err="1"/>
              <a:t>groepnr</a:t>
            </a:r>
            <a:r>
              <a:rPr lang="nl-NL" sz="2200" dirty="0"/>
              <a:t>, soort, </a:t>
            </a:r>
            <a:r>
              <a:rPr lang="nl-NL" sz="2200" dirty="0" err="1"/>
              <a:t>vakId</a:t>
            </a:r>
            <a:r>
              <a:rPr lang="nl-NL" sz="2200" dirty="0"/>
              <a:t>, </a:t>
            </a:r>
            <a:r>
              <a:rPr lang="nl-NL" sz="2200" dirty="0" err="1"/>
              <a:t>maxStud</a:t>
            </a:r>
            <a:r>
              <a:rPr lang="nl-NL" sz="2200" dirty="0"/>
              <a:t>, </a:t>
            </a:r>
            <a:r>
              <a:rPr lang="nl-NL" sz="2200" dirty="0" err="1"/>
              <a:t>nrStud</a:t>
            </a:r>
            <a:r>
              <a:rPr lang="nl-NL" sz="2200" dirty="0"/>
              <a:t>, </a:t>
            </a:r>
            <a:r>
              <a:rPr lang="nl-NL" sz="2200" dirty="0" err="1"/>
              <a:t>welkeStud</a:t>
            </a:r>
            <a:r>
              <a:rPr lang="nl-NL" sz="2200" dirty="0"/>
              <a:t>):</a:t>
            </a:r>
          </a:p>
          <a:p>
            <a:pPr marL="0" indent="0">
              <a:buNone/>
            </a:pPr>
            <a:r>
              <a:rPr lang="nl-NL" sz="2200" dirty="0"/>
              <a:t>        </a:t>
            </a:r>
            <a:r>
              <a:rPr lang="nl-NL" sz="2200" dirty="0" err="1"/>
              <a:t>self.groepnr</a:t>
            </a:r>
            <a:r>
              <a:rPr lang="nl-NL" sz="2200" dirty="0"/>
              <a:t> = </a:t>
            </a:r>
            <a:r>
              <a:rPr lang="nl-NL" sz="2200" dirty="0" err="1"/>
              <a:t>groepnr</a:t>
            </a:r>
            <a:endParaRPr lang="nl-NL" sz="2200" dirty="0"/>
          </a:p>
          <a:p>
            <a:pPr marL="0" indent="0">
              <a:buNone/>
            </a:pPr>
            <a:r>
              <a:rPr lang="nl-NL" sz="2200" dirty="0"/>
              <a:t>        </a:t>
            </a:r>
            <a:r>
              <a:rPr lang="nl-NL" sz="2200" dirty="0" err="1"/>
              <a:t>self.soort</a:t>
            </a:r>
            <a:r>
              <a:rPr lang="nl-NL" sz="2200" dirty="0"/>
              <a:t> = soort</a:t>
            </a:r>
          </a:p>
          <a:p>
            <a:pPr marL="0" indent="0">
              <a:buNone/>
            </a:pPr>
            <a:r>
              <a:rPr lang="nl-NL" sz="2200" dirty="0"/>
              <a:t>        </a:t>
            </a:r>
            <a:r>
              <a:rPr lang="nl-NL" sz="2200" dirty="0" err="1"/>
              <a:t>self.vakId</a:t>
            </a:r>
            <a:r>
              <a:rPr lang="nl-NL" sz="2200" dirty="0"/>
              <a:t> = </a:t>
            </a:r>
            <a:r>
              <a:rPr lang="nl-NL" sz="2200" dirty="0" err="1"/>
              <a:t>vakId</a:t>
            </a:r>
            <a:endParaRPr lang="nl-NL" sz="2200" dirty="0"/>
          </a:p>
          <a:p>
            <a:pPr marL="0" indent="0">
              <a:buNone/>
            </a:pPr>
            <a:r>
              <a:rPr lang="nl-NL" sz="2200" dirty="0"/>
              <a:t>        </a:t>
            </a:r>
            <a:r>
              <a:rPr lang="nl-NL" sz="2200" dirty="0" err="1"/>
              <a:t>self.maxStud</a:t>
            </a:r>
            <a:r>
              <a:rPr lang="nl-NL" sz="2200" dirty="0"/>
              <a:t> = </a:t>
            </a:r>
            <a:r>
              <a:rPr lang="nl-NL" sz="2200" dirty="0" err="1"/>
              <a:t>maxStud</a:t>
            </a:r>
            <a:endParaRPr lang="nl-NL" sz="2200" dirty="0"/>
          </a:p>
          <a:p>
            <a:pPr marL="0" indent="0">
              <a:buNone/>
            </a:pPr>
            <a:r>
              <a:rPr lang="nl-NL" sz="2200" dirty="0"/>
              <a:t>        </a:t>
            </a:r>
            <a:r>
              <a:rPr lang="nl-NL" sz="2200" dirty="0" err="1"/>
              <a:t>self.nrStud</a:t>
            </a:r>
            <a:r>
              <a:rPr lang="nl-NL" sz="2200" dirty="0"/>
              <a:t> = </a:t>
            </a:r>
            <a:r>
              <a:rPr lang="nl-NL" sz="2200" dirty="0" err="1"/>
              <a:t>nrStud</a:t>
            </a:r>
            <a:endParaRPr lang="nl-NL" sz="2200" dirty="0"/>
          </a:p>
          <a:p>
            <a:pPr marL="0" indent="0">
              <a:buNone/>
            </a:pPr>
            <a:r>
              <a:rPr lang="nl-NL" sz="2200" dirty="0"/>
              <a:t>        </a:t>
            </a:r>
            <a:r>
              <a:rPr lang="nl-NL" sz="2200" dirty="0" err="1"/>
              <a:t>self.welkeStud</a:t>
            </a:r>
            <a:r>
              <a:rPr lang="nl-NL" sz="2200" dirty="0"/>
              <a:t> = </a:t>
            </a:r>
            <a:r>
              <a:rPr lang="nl-NL" sz="2200" dirty="0" err="1"/>
              <a:t>welkeStud</a:t>
            </a:r>
            <a:endParaRPr lang="nl-NL" sz="2200" dirty="0" smtClean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41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se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199</TotalTime>
  <Words>357</Words>
  <Application>Microsoft Office PowerPoint</Application>
  <PresentationFormat>Breedbeeld</PresentationFormat>
  <Paragraphs>106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8" baseType="lpstr">
      <vt:lpstr>Arial</vt:lpstr>
      <vt:lpstr>Corbel</vt:lpstr>
      <vt:lpstr>Franklin Gothic Book</vt:lpstr>
      <vt:lpstr>Wingdings</vt:lpstr>
      <vt:lpstr>Crop</vt:lpstr>
      <vt:lpstr>Lectures &amp; Lesroosters</vt:lpstr>
      <vt:lpstr>Situatie/gegeven informatie</vt:lpstr>
      <vt:lpstr>Situatie/gegeven informatie</vt:lpstr>
      <vt:lpstr>Situatie/gegeven informatie</vt:lpstr>
      <vt:lpstr>Doel</vt:lpstr>
      <vt:lpstr>Datastructuur</vt:lpstr>
      <vt:lpstr>Datastructuur main</vt:lpstr>
      <vt:lpstr>Datastructuur classes</vt:lpstr>
      <vt:lpstr>Datastructuur classes</vt:lpstr>
      <vt:lpstr>Datastructuur classes</vt:lpstr>
      <vt:lpstr>Datastructuur classes</vt:lpstr>
      <vt:lpstr>Vervolg</vt:lpstr>
      <vt:lpstr>Met dank aan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Nadja</dc:creator>
  <cp:lastModifiedBy>Linsey Schaap</cp:lastModifiedBy>
  <cp:revision>25</cp:revision>
  <dcterms:created xsi:type="dcterms:W3CDTF">2018-04-11T07:55:56Z</dcterms:created>
  <dcterms:modified xsi:type="dcterms:W3CDTF">2018-04-19T14:03:53Z</dcterms:modified>
</cp:coreProperties>
</file>