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98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73" autoAdjust="0"/>
  </p:normalViewPr>
  <p:slideViewPr>
    <p:cSldViewPr snapToGrid="0">
      <p:cViewPr varScale="1">
        <p:scale>
          <a:sx n="82" d="100"/>
          <a:sy n="82" d="100"/>
        </p:scale>
        <p:origin x="-8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25/05/18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25/05/18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25/05/18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25/05/18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25/05/18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25/05/18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25/05/18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25/05/18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</a:t>
            </a:r>
            <a:r>
              <a:rPr lang="en-US"/>
              <a:t>algorithm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7039"/>
            <a:ext cx="10042187" cy="3970361"/>
          </a:xfrm>
        </p:spPr>
        <p:txBody>
          <a:bodyPr>
            <a:normAutofit/>
          </a:bodyPr>
          <a:lstStyle/>
          <a:p>
            <a:r>
              <a:rPr lang="en-US" dirty="0" err="1" smtClean="0"/>
              <a:t>Combineer</a:t>
            </a:r>
            <a:r>
              <a:rPr lang="en-US" dirty="0" smtClean="0"/>
              <a:t> de </a:t>
            </a:r>
            <a:r>
              <a:rPr lang="en-US" dirty="0" err="1" smtClean="0"/>
              <a:t>activiteiten</a:t>
            </a:r>
            <a:r>
              <a:rPr lang="en-US" dirty="0" smtClean="0"/>
              <a:t> van ouder1 en ouder2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kind-rooster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r>
              <a:rPr lang="en-US" dirty="0" err="1" smtClean="0"/>
              <a:t>Mogelijkheid</a:t>
            </a:r>
            <a:r>
              <a:rPr lang="en-US" dirty="0" smtClean="0"/>
              <a:t> tot </a:t>
            </a:r>
            <a:r>
              <a:rPr lang="en-US" dirty="0" err="1" smtClean="0"/>
              <a:t>mutatie</a:t>
            </a:r>
            <a:endParaRPr lang="en-US" dirty="0" smtClean="0"/>
          </a:p>
          <a:p>
            <a:r>
              <a:rPr lang="en-US" dirty="0" err="1" smtClean="0"/>
              <a:t>Activiteitconflicten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opgelost</a:t>
            </a:r>
            <a:r>
              <a:rPr lang="en-US" dirty="0" smtClean="0"/>
              <a:t> </a:t>
            </a:r>
            <a:r>
              <a:rPr lang="en-US" dirty="0" smtClean="0"/>
              <a:t>via </a:t>
            </a:r>
            <a:r>
              <a:rPr lang="en-US" dirty="0" err="1" smtClean="0"/>
              <a:t>zaalgrootte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4" y="4547110"/>
            <a:ext cx="9457652" cy="15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2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algorithm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7039"/>
            <a:ext cx="10042187" cy="3970361"/>
          </a:xfrm>
        </p:spPr>
        <p:txBody>
          <a:bodyPr>
            <a:normAutofit/>
          </a:bodyPr>
          <a:lstStyle/>
          <a:p>
            <a:r>
              <a:rPr lang="en-US" dirty="0" err="1" smtClean="0"/>
              <a:t>Combineer</a:t>
            </a:r>
            <a:r>
              <a:rPr lang="en-US" dirty="0" smtClean="0"/>
              <a:t> de </a:t>
            </a:r>
            <a:r>
              <a:rPr lang="en-US" dirty="0" err="1" smtClean="0"/>
              <a:t>activiteiten</a:t>
            </a:r>
            <a:r>
              <a:rPr lang="en-US" dirty="0" smtClean="0"/>
              <a:t> van ouder1 en ouder2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kind-rooster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r>
              <a:rPr lang="en-US" dirty="0" err="1" smtClean="0"/>
              <a:t>Mogelijkheid</a:t>
            </a:r>
            <a:r>
              <a:rPr lang="en-US" dirty="0" smtClean="0"/>
              <a:t> tot </a:t>
            </a:r>
            <a:r>
              <a:rPr lang="en-US" dirty="0" err="1" smtClean="0"/>
              <a:t>mutatie</a:t>
            </a:r>
            <a:endParaRPr lang="en-US" dirty="0" smtClean="0"/>
          </a:p>
          <a:p>
            <a:r>
              <a:rPr lang="en-US" dirty="0" err="1" smtClean="0"/>
              <a:t>Activiteitconflicten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opgelost</a:t>
            </a:r>
            <a:r>
              <a:rPr lang="en-US" dirty="0" smtClean="0"/>
              <a:t> </a:t>
            </a:r>
            <a:r>
              <a:rPr lang="en-US" dirty="0" smtClean="0"/>
              <a:t>via </a:t>
            </a:r>
            <a:r>
              <a:rPr lang="en-US" dirty="0" err="1" smtClean="0"/>
              <a:t>zaalgrootte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1" y="3898677"/>
            <a:ext cx="74930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38" y="5032498"/>
            <a:ext cx="75184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051" y="5946383"/>
            <a:ext cx="7505700" cy="3429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3092222" y="4672685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5614112" y="4701169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4406131" y="5584074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6819610" y="5581578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8105017" y="5550600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283</TotalTime>
  <Words>48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Crop</vt:lpstr>
      <vt:lpstr>Genetic algorithm  </vt:lpstr>
      <vt:lpstr>Genetic algorithm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kenneth goei</cp:lastModifiedBy>
  <cp:revision>48</cp:revision>
  <dcterms:created xsi:type="dcterms:W3CDTF">2018-04-11T07:55:56Z</dcterms:created>
  <dcterms:modified xsi:type="dcterms:W3CDTF">2018-05-25T11:10:45Z</dcterms:modified>
</cp:coreProperties>
</file>