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58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47" d="100"/>
          <a:sy n="47" d="100"/>
        </p:scale>
        <p:origin x="62" y="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Vergelijking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/>
              <a:t>Random sampling </a:t>
            </a:r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Introductie</a:t>
            </a:r>
            <a:br>
              <a:rPr lang="nl-NL" dirty="0"/>
            </a:br>
            <a:r>
              <a:rPr lang="nl-NL" dirty="0"/>
              <a:t>Gegevens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E008-5B7D-426C-BE51-1EB75C5A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61806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609 studenten</a:t>
            </a:r>
          </a:p>
          <a:p>
            <a:endParaRPr lang="nl-NL" dirty="0"/>
          </a:p>
          <a:p>
            <a:r>
              <a:rPr lang="nl-NL" dirty="0"/>
              <a:t>29 vakken</a:t>
            </a:r>
          </a:p>
          <a:p>
            <a:pPr lvl="1"/>
            <a:r>
              <a:rPr lang="nl-NL" dirty="0"/>
              <a:t>Hoorcollege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(39)	</a:t>
            </a:r>
          </a:p>
          <a:p>
            <a:pPr lvl="1"/>
            <a:r>
              <a:rPr lang="nl-NL" dirty="0"/>
              <a:t>Werkcollege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(40)		</a:t>
            </a:r>
            <a:r>
              <a:rPr lang="nl-NL" dirty="0">
                <a:solidFill>
                  <a:srgbClr val="335B74"/>
                </a:solidFill>
              </a:rPr>
              <a:t>129 activiteiten in te roosteren</a:t>
            </a:r>
          </a:p>
          <a:p>
            <a:pPr lvl="1"/>
            <a:r>
              <a:rPr lang="nl-NL" dirty="0"/>
              <a:t>Practicum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7 zalen</a:t>
            </a:r>
          </a:p>
          <a:p>
            <a:endParaRPr lang="nl-NL" dirty="0"/>
          </a:p>
          <a:p>
            <a:r>
              <a:rPr lang="nl-NL" dirty="0"/>
              <a:t>5 tijdsloten</a:t>
            </a:r>
          </a:p>
          <a:p>
            <a:endParaRPr lang="nl-NL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E64EA35-C3BC-4000-9318-44F7982588DD}"/>
              </a:ext>
            </a:extLst>
          </p:cNvPr>
          <p:cNvSpPr/>
          <p:nvPr/>
        </p:nvSpPr>
        <p:spPr>
          <a:xfrm>
            <a:off x="5078185" y="3135081"/>
            <a:ext cx="547007" cy="1363597"/>
          </a:xfrm>
          <a:prstGeom prst="rightBrace">
            <a:avLst/>
          </a:prstGeom>
          <a:ln w="28575">
            <a:solidFill>
              <a:srgbClr val="335B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Introductie</a:t>
            </a:r>
            <a:br>
              <a:rPr lang="nl-NL" dirty="0"/>
            </a:br>
            <a:r>
              <a:rPr lang="nl-NL" dirty="0"/>
              <a:t>Rooster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>
            <a:normAutofit/>
          </a:bodyPr>
          <a:lstStyle/>
          <a:p>
            <a:r>
              <a:rPr lang="nl-NL" dirty="0"/>
              <a:t>Afbeelding rooster: bijv. maandag</a:t>
            </a:r>
            <a:endParaRPr lang="nl-NL" i="0" dirty="0"/>
          </a:p>
          <a:p>
            <a:pPr lvl="1"/>
            <a:endParaRPr lang="nl-NL" i="0" dirty="0"/>
          </a:p>
        </p:txBody>
      </p:sp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Introductie</a:t>
            </a:r>
            <a:br>
              <a:rPr lang="en-US" dirty="0"/>
            </a:br>
            <a:r>
              <a:rPr lang="en-US" dirty="0" err="1"/>
              <a:t>Scorebepaling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Score = 1000 + </a:t>
            </a:r>
            <a:r>
              <a:rPr lang="en-US" dirty="0" err="1"/>
              <a:t>Bonuspunten</a:t>
            </a:r>
            <a:r>
              <a:rPr lang="en-US" dirty="0"/>
              <a:t> - </a:t>
            </a:r>
            <a:r>
              <a:rPr lang="en-US" dirty="0" err="1"/>
              <a:t>Maluspunten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Bonuspunten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punten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weekindeling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Maluspunten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punt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student die </a:t>
            </a:r>
            <a:r>
              <a:rPr lang="en-US" dirty="0" err="1"/>
              <a:t>niet</a:t>
            </a:r>
            <a:r>
              <a:rPr lang="en-US" dirty="0"/>
              <a:t> in de </a:t>
            </a:r>
            <a:r>
              <a:rPr lang="en-US" dirty="0" err="1"/>
              <a:t>zaal</a:t>
            </a:r>
            <a:r>
              <a:rPr lang="en-US" dirty="0"/>
              <a:t> past</a:t>
            </a:r>
          </a:p>
          <a:p>
            <a:pPr lvl="1"/>
            <a:r>
              <a:rPr lang="en-US" dirty="0"/>
              <a:t>1 punt per </a:t>
            </a:r>
            <a:r>
              <a:rPr lang="en-US" dirty="0" err="1"/>
              <a:t>roosterconflict</a:t>
            </a:r>
            <a:r>
              <a:rPr lang="en-US" dirty="0"/>
              <a:t> per student</a:t>
            </a:r>
          </a:p>
          <a:p>
            <a:pPr lvl="1"/>
            <a:r>
              <a:rPr lang="en-US" dirty="0"/>
              <a:t>10, 20 of 30 </a:t>
            </a:r>
            <a:r>
              <a:rPr lang="en-US" dirty="0" err="1"/>
              <a:t>punten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slechte</a:t>
            </a:r>
            <a:r>
              <a:rPr lang="en-US" dirty="0"/>
              <a:t> </a:t>
            </a:r>
            <a:r>
              <a:rPr lang="en-US" dirty="0" err="1"/>
              <a:t>weekindeling</a:t>
            </a:r>
            <a:endParaRPr lang="en-US" dirty="0"/>
          </a:p>
          <a:p>
            <a:pPr lvl="1"/>
            <a:r>
              <a:rPr lang="en-US" dirty="0"/>
              <a:t>50 </a:t>
            </a:r>
            <a:r>
              <a:rPr lang="en-US" dirty="0" err="1"/>
              <a:t>punten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tijdslot</a:t>
            </a:r>
            <a:r>
              <a:rPr lang="en-US"/>
              <a:t> (17:00-19:00)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Bovengrens</a:t>
            </a:r>
            <a:endParaRPr lang="en-US" dirty="0"/>
          </a:p>
          <a:p>
            <a:pPr lvl="1"/>
            <a:r>
              <a:rPr lang="en-US" dirty="0" err="1"/>
              <a:t>Theorestisch</a:t>
            </a:r>
            <a:endParaRPr lang="en-US" dirty="0"/>
          </a:p>
          <a:p>
            <a:pPr lvl="1"/>
            <a:r>
              <a:rPr lang="en-US" dirty="0" err="1"/>
              <a:t>aangepast</a:t>
            </a:r>
            <a:endParaRPr lang="en-US" dirty="0"/>
          </a:p>
          <a:p>
            <a:r>
              <a:rPr lang="en-US" dirty="0" err="1"/>
              <a:t>Ondergrens</a:t>
            </a:r>
            <a:endParaRPr lang="en-US" dirty="0"/>
          </a:p>
          <a:p>
            <a:pPr lvl="1"/>
            <a:r>
              <a:rPr lang="en-US" dirty="0" err="1"/>
              <a:t>Theoretisch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 err="1"/>
              <a:t>Hillclimber</a:t>
            </a:r>
            <a:r>
              <a:rPr lang="en-US" dirty="0"/>
              <a:t>/simulated annealing</a:t>
            </a:r>
          </a:p>
          <a:p>
            <a:pPr lvl="1"/>
            <a:r>
              <a:rPr lang="en-US" dirty="0"/>
              <a:t>Genetic </a:t>
            </a:r>
            <a:r>
              <a:rPr lang="en-US" dirty="0" err="1"/>
              <a:t>algoritme</a:t>
            </a:r>
            <a:endParaRPr lang="en-US" dirty="0"/>
          </a:p>
          <a:p>
            <a:pPr lvl="1"/>
            <a:r>
              <a:rPr lang="en-US" dirty="0" err="1"/>
              <a:t>Hybride</a:t>
            </a:r>
            <a:r>
              <a:rPr lang="en-US" dirty="0"/>
              <a:t> (sequential en </a:t>
            </a:r>
            <a:r>
              <a:rPr lang="en-US" dirty="0" err="1"/>
              <a:t>dan</a:t>
            </a:r>
            <a:r>
              <a:rPr lang="en-US" dirty="0"/>
              <a:t> mix </a:t>
            </a:r>
            <a:r>
              <a:rPr lang="en-US" dirty="0" err="1"/>
              <a:t>bovenstaande</a:t>
            </a:r>
            <a:r>
              <a:rPr lang="en-US" dirty="0"/>
              <a:t> twee </a:t>
            </a:r>
            <a:r>
              <a:rPr lang="en-US" dirty="0" err="1"/>
              <a:t>algoritmes</a:t>
            </a:r>
            <a:r>
              <a:rPr lang="en-US" dirty="0"/>
              <a:t>)</a:t>
            </a:r>
          </a:p>
          <a:p>
            <a:r>
              <a:rPr lang="en-US" dirty="0" err="1"/>
              <a:t>Uitleg</a:t>
            </a:r>
            <a:r>
              <a:rPr lang="en-US" dirty="0"/>
              <a:t> of </a:t>
            </a:r>
            <a:r>
              <a:rPr lang="en-US" dirty="0" err="1"/>
              <a:t>algoritmes</a:t>
            </a:r>
            <a:r>
              <a:rPr lang="en-US" dirty="0"/>
              <a:t> exact </a:t>
            </a:r>
            <a:r>
              <a:rPr lang="en-US" dirty="0" err="1"/>
              <a:t>zijn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heuristiek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Experimenteren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r>
              <a:rPr lang="en-US" dirty="0"/>
              <a:t>/simulated annealing</a:t>
            </a:r>
          </a:p>
          <a:p>
            <a:pPr lvl="1"/>
            <a:r>
              <a:rPr lang="en-US" dirty="0"/>
              <a:t>Simulated annealing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cooling schema het </a:t>
            </a:r>
            <a:r>
              <a:rPr lang="en-US" dirty="0" err="1"/>
              <a:t>beste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interaties</a:t>
            </a:r>
            <a:endParaRPr lang="en-US" dirty="0"/>
          </a:p>
          <a:p>
            <a:pPr lvl="1"/>
            <a:r>
              <a:rPr lang="en-US" dirty="0" err="1"/>
              <a:t>Normaal</a:t>
            </a:r>
            <a:r>
              <a:rPr lang="en-US" dirty="0"/>
              <a:t> </a:t>
            </a:r>
            <a:r>
              <a:rPr lang="en-US" dirty="0" err="1"/>
              <a:t>verdeling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r>
              <a:rPr lang="en-US" dirty="0"/>
              <a:t>Genetic</a:t>
            </a:r>
          </a:p>
          <a:p>
            <a:pPr lvl="1"/>
            <a:r>
              <a:rPr lang="en-US" dirty="0" err="1"/>
              <a:t>Keuze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hoe de </a:t>
            </a:r>
            <a:r>
              <a:rPr lang="en-US" dirty="0" err="1"/>
              <a:t>overgebleven</a:t>
            </a:r>
            <a:r>
              <a:rPr lang="en-US" dirty="0"/>
              <a:t> </a:t>
            </a:r>
            <a:r>
              <a:rPr lang="en-US" dirty="0" err="1"/>
              <a:t>vakken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roosteren</a:t>
            </a:r>
            <a:r>
              <a:rPr lang="en-US" dirty="0"/>
              <a:t>(</a:t>
            </a:r>
            <a:r>
              <a:rPr lang="en-US" dirty="0" err="1"/>
              <a:t>zaalgrootte</a:t>
            </a:r>
            <a:r>
              <a:rPr lang="en-US" dirty="0"/>
              <a:t>, </a:t>
            </a:r>
            <a:r>
              <a:rPr lang="en-US" dirty="0" err="1"/>
              <a:t>dichtsbijzijnde</a:t>
            </a:r>
            <a:r>
              <a:rPr lang="en-US" dirty="0"/>
              <a:t> </a:t>
            </a:r>
            <a:r>
              <a:rPr lang="en-US" dirty="0" err="1"/>
              <a:t>zaalslot</a:t>
            </a:r>
            <a:r>
              <a:rPr lang="en-US" dirty="0"/>
              <a:t>?)</a:t>
            </a:r>
          </a:p>
          <a:p>
            <a:pPr lvl="1"/>
            <a:r>
              <a:rPr lang="en-US" dirty="0" err="1"/>
              <a:t>Mutatiekans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lvl="1"/>
            <a:r>
              <a:rPr lang="en-US" dirty="0" err="1"/>
              <a:t>Populatiegrootte</a:t>
            </a:r>
            <a:r>
              <a:rPr lang="en-US" dirty="0"/>
              <a:t> en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generaties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Eperimenteren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Hybride</a:t>
            </a:r>
            <a:endParaRPr lang="en-US" dirty="0"/>
          </a:p>
          <a:p>
            <a:pPr lvl="1"/>
            <a:r>
              <a:rPr lang="en-US" dirty="0" err="1"/>
              <a:t>Eerst</a:t>
            </a:r>
            <a:r>
              <a:rPr lang="en-US" dirty="0"/>
              <a:t> sequential op </a:t>
            </a:r>
            <a:r>
              <a:rPr lang="en-US" dirty="0" err="1"/>
              <a:t>zaalgrootte</a:t>
            </a:r>
            <a:endParaRPr lang="en-US" dirty="0"/>
          </a:p>
          <a:p>
            <a:pPr lvl="1"/>
            <a:r>
              <a:rPr lang="en-US" dirty="0" err="1"/>
              <a:t>Daarna</a:t>
            </a:r>
            <a:r>
              <a:rPr lang="en-US" dirty="0"/>
              <a:t> genetic, </a:t>
            </a:r>
            <a:r>
              <a:rPr lang="en-US" dirty="0" err="1"/>
              <a:t>hillclimber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03309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Hillclimber</a:t>
            </a:r>
            <a:r>
              <a:rPr lang="en-US" dirty="0"/>
              <a:t>/simulated annealing</a:t>
            </a:r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iteraties</a:t>
            </a:r>
            <a:endParaRPr lang="en-US" dirty="0"/>
          </a:p>
          <a:p>
            <a:r>
              <a:rPr lang="en-US" dirty="0"/>
              <a:t>Genetic</a:t>
            </a:r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generatie</a:t>
            </a:r>
            <a:endParaRPr lang="en-US" dirty="0"/>
          </a:p>
          <a:p>
            <a:r>
              <a:rPr lang="en-US" dirty="0" err="1"/>
              <a:t>Hybride</a:t>
            </a:r>
            <a:endParaRPr lang="en-US" dirty="0"/>
          </a:p>
          <a:p>
            <a:pPr lvl="1"/>
            <a:r>
              <a:rPr lang="en-US" dirty="0" err="1"/>
              <a:t>Tussen</a:t>
            </a:r>
            <a:r>
              <a:rPr lang="en-US" dirty="0"/>
              <a:t> score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algortime</a:t>
            </a:r>
            <a:endParaRPr lang="en-US" dirty="0"/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iteraties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601</TotalTime>
  <Words>203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Franklin Gothic Book</vt:lpstr>
      <vt:lpstr>Crop</vt:lpstr>
      <vt:lpstr>Lectures &amp; Lesroosters</vt:lpstr>
      <vt:lpstr>Introductie Gegevens</vt:lpstr>
      <vt:lpstr>Introductie Rooster</vt:lpstr>
      <vt:lpstr>Introductie Scorebepaling</vt:lpstr>
      <vt:lpstr>Statespace</vt:lpstr>
      <vt:lpstr>Methoden</vt:lpstr>
      <vt:lpstr>Experimenteren </vt:lpstr>
      <vt:lpstr>Eperimenteren</vt:lpstr>
      <vt:lpstr>Resultaten </vt:lpstr>
      <vt:lpstr>Vergelijking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Nadja</cp:lastModifiedBy>
  <cp:revision>66</cp:revision>
  <dcterms:created xsi:type="dcterms:W3CDTF">2018-04-11T07:55:56Z</dcterms:created>
  <dcterms:modified xsi:type="dcterms:W3CDTF">2018-05-23T10:55:26Z</dcterms:modified>
</cp:coreProperties>
</file>